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 id="2147483702" r:id="rId6"/>
  </p:sldMasterIdLst>
  <p:notesMasterIdLst>
    <p:notesMasterId r:id="rId17"/>
  </p:notesMasterIdLst>
  <p:handoutMasterIdLst>
    <p:handoutMasterId r:id="rId18"/>
  </p:handoutMasterIdLst>
  <p:sldIdLst>
    <p:sldId id="277" r:id="rId7"/>
    <p:sldId id="318" r:id="rId8"/>
    <p:sldId id="328" r:id="rId9"/>
    <p:sldId id="329" r:id="rId10"/>
    <p:sldId id="325" r:id="rId11"/>
    <p:sldId id="327" r:id="rId12"/>
    <p:sldId id="331" r:id="rId13"/>
    <p:sldId id="311" r:id="rId14"/>
    <p:sldId id="324" r:id="rId15"/>
    <p:sldId id="315" r:id="rId16"/>
  </p:sldIdLst>
  <p:sldSz cx="12192000" cy="6858000"/>
  <p:notesSz cx="6808788" cy="99409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C8C9B0B-2C03-9B91-D999-50E8E95E5DA8}" name="Corinne van Barneveld" initials="CB" userId="S::co.vanbarneveld@ggdgv.nl::069784ed-73b5-4437-b2b0-22bdbf80e655" providerId="AD"/>
  <p188:author id="{92F80627-C694-D3D1-9323-7CB965B9D6A8}" name="Marein de Jong" initials="MJ" userId="S::ma.dejong@ggdgv.nl::65745167-1251-4780-bff2-b2598d417599" providerId="AD"/>
  <p188:author id="{30441938-29FD-D9AA-C9F1-9ADB7107D917}" name="Julia Kee" initials="JK" userId="S::j.kee@ggdgv.nl::42b75b63-c067-4600-952b-dbc2f08d8bc2" providerId="AD"/>
  <p188:author id="{6AC514CE-292A-BD8A-3E26-51D96C805878}" name="Doris Florenza" initials="DF" userId="S::d.Florenza@ggdgv.nl::19b73441-a305-48a4-ad12-40e4b6cc24e1" providerId="AD"/>
  <p188:author id="{FB0178EF-B1C0-D836-C8AF-55F4489BAB0F}" name="Doris Florenza" initials="DF" userId="S::d.florenza@ggdgv.nl::19b73441-a305-48a4-ad12-40e4b6cc24e1" providerId="AD"/>
  <p188:author id="{7CB069FF-D8E7-604A-1E79-0FA3154A9B4F}" name="Marlou Hensen" initials="MH" userId="S::m.hensen@ggdgv.nl::2448b119-3147-4a53-8c62-129907d38f7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111E71-618F-406C-A9C3-8B2C5641798A}" v="253" dt="2026-07-27T09:49:25.997"/>
    <p1510:client id="{F6A2E584-99F4-4FE5-84D7-362150AE70F4}" v="267" dt="2026-07-27T14:29:28.48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13" autoAdjust="0"/>
  </p:normalViewPr>
  <p:slideViewPr>
    <p:cSldViewPr snapToGrid="0">
      <p:cViewPr varScale="1">
        <p:scale>
          <a:sx n="88" d="100"/>
          <a:sy n="88" d="100"/>
        </p:scale>
        <p:origin x="967" y="7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nne van Barneveld" userId="069784ed-73b5-4437-b2b0-22bdbf80e655" providerId="ADAL" clId="{530D4590-5B53-475F-8CB9-4808A2731E4B}"/>
    <pc:docChg chg="undo custSel addSld modSld">
      <pc:chgData name="Corinne van Barneveld" userId="069784ed-73b5-4437-b2b0-22bdbf80e655" providerId="ADAL" clId="{530D4590-5B53-475F-8CB9-4808A2731E4B}" dt="2026-07-20T11:09:45.032" v="212" actId="1076"/>
      <pc:docMkLst>
        <pc:docMk/>
      </pc:docMkLst>
      <pc:sldChg chg="addSp delSp modSp mod">
        <pc:chgData name="Corinne van Barneveld" userId="069784ed-73b5-4437-b2b0-22bdbf80e655" providerId="ADAL" clId="{530D4590-5B53-475F-8CB9-4808A2731E4B}" dt="2026-07-20T11:09:45.032" v="212" actId="1076"/>
        <pc:sldMkLst>
          <pc:docMk/>
          <pc:sldMk cId="1729235230" sldId="277"/>
        </pc:sldMkLst>
        <pc:spChg chg="mod">
          <ac:chgData name="Corinne van Barneveld" userId="069784ed-73b5-4437-b2b0-22bdbf80e655" providerId="ADAL" clId="{530D4590-5B53-475F-8CB9-4808A2731E4B}" dt="2026-07-20T11:09:14.564" v="207" actId="1076"/>
          <ac:spMkLst>
            <pc:docMk/>
            <pc:sldMk cId="1729235230" sldId="277"/>
            <ac:spMk id="2" creationId="{8EB5DDB9-95B9-4B49-94C0-C2720849270B}"/>
          </ac:spMkLst>
        </pc:spChg>
        <pc:spChg chg="mod">
          <ac:chgData name="Corinne van Barneveld" userId="069784ed-73b5-4437-b2b0-22bdbf80e655" providerId="ADAL" clId="{530D4590-5B53-475F-8CB9-4808A2731E4B}" dt="2026-07-20T11:09:45.032" v="212" actId="1076"/>
          <ac:spMkLst>
            <pc:docMk/>
            <pc:sldMk cId="1729235230" sldId="277"/>
            <ac:spMk id="3" creationId="{6381C973-183F-49E4-8550-25D3F45F2622}"/>
          </ac:spMkLst>
        </pc:spChg>
        <pc:picChg chg="add mod modCrop">
          <ac:chgData name="Corinne van Barneveld" userId="069784ed-73b5-4437-b2b0-22bdbf80e655" providerId="ADAL" clId="{530D4590-5B53-475F-8CB9-4808A2731E4B}" dt="2026-07-20T11:09:37.363" v="210" actId="1076"/>
          <ac:picMkLst>
            <pc:docMk/>
            <pc:sldMk cId="1729235230" sldId="277"/>
            <ac:picMk id="6" creationId="{A9DAE8C9-187A-8FE8-E833-07F8FDD7C1CF}"/>
          </ac:picMkLst>
        </pc:picChg>
      </pc:sldChg>
      <pc:sldChg chg="modSp mod">
        <pc:chgData name="Corinne van Barneveld" userId="069784ed-73b5-4437-b2b0-22bdbf80e655" providerId="ADAL" clId="{530D4590-5B53-475F-8CB9-4808A2731E4B}" dt="2026-07-14T09:34:10.423" v="80" actId="1076"/>
        <pc:sldMkLst>
          <pc:docMk/>
          <pc:sldMk cId="3922430183" sldId="311"/>
        </pc:sldMkLst>
        <pc:spChg chg="mod">
          <ac:chgData name="Corinne van Barneveld" userId="069784ed-73b5-4437-b2b0-22bdbf80e655" providerId="ADAL" clId="{530D4590-5B53-475F-8CB9-4808A2731E4B}" dt="2026-07-14T09:34:07.406" v="79" actId="1076"/>
          <ac:spMkLst>
            <pc:docMk/>
            <pc:sldMk cId="3922430183" sldId="311"/>
            <ac:spMk id="3" creationId="{19E6306A-384D-675C-B788-89D4957617A7}"/>
          </ac:spMkLst>
        </pc:spChg>
        <pc:spChg chg="mod">
          <ac:chgData name="Corinne van Barneveld" userId="069784ed-73b5-4437-b2b0-22bdbf80e655" providerId="ADAL" clId="{530D4590-5B53-475F-8CB9-4808A2731E4B}" dt="2026-07-14T09:34:10.423" v="80" actId="1076"/>
          <ac:spMkLst>
            <pc:docMk/>
            <pc:sldMk cId="3922430183" sldId="311"/>
            <ac:spMk id="4" creationId="{1C5B5285-9FC4-0FF5-B084-35182720553A}"/>
          </ac:spMkLst>
        </pc:spChg>
        <pc:spChg chg="mod">
          <ac:chgData name="Corinne van Barneveld" userId="069784ed-73b5-4437-b2b0-22bdbf80e655" providerId="ADAL" clId="{530D4590-5B53-475F-8CB9-4808A2731E4B}" dt="2026-07-14T09:33:12.806" v="72" actId="1076"/>
          <ac:spMkLst>
            <pc:docMk/>
            <pc:sldMk cId="3922430183" sldId="311"/>
            <ac:spMk id="5" creationId="{F613BFCE-5EA3-8ED3-691C-5BD1B5996843}"/>
          </ac:spMkLst>
        </pc:spChg>
        <pc:spChg chg="mod">
          <ac:chgData name="Corinne van Barneveld" userId="069784ed-73b5-4437-b2b0-22bdbf80e655" providerId="ADAL" clId="{530D4590-5B53-475F-8CB9-4808A2731E4B}" dt="2026-07-14T09:33:45.704" v="77" actId="1076"/>
          <ac:spMkLst>
            <pc:docMk/>
            <pc:sldMk cId="3922430183" sldId="311"/>
            <ac:spMk id="6" creationId="{054BEB0D-A33F-5D8E-FE78-9D0C71A8FB93}"/>
          </ac:spMkLst>
        </pc:spChg>
      </pc:sldChg>
      <pc:sldChg chg="addSp delSp modSp mod">
        <pc:chgData name="Corinne van Barneveld" userId="069784ed-73b5-4437-b2b0-22bdbf80e655" providerId="ADAL" clId="{530D4590-5B53-475F-8CB9-4808A2731E4B}" dt="2026-07-20T11:06:43.431" v="187" actId="1076"/>
        <pc:sldMkLst>
          <pc:docMk/>
          <pc:sldMk cId="3654442459" sldId="315"/>
        </pc:sldMkLst>
        <pc:spChg chg="mod">
          <ac:chgData name="Corinne van Barneveld" userId="069784ed-73b5-4437-b2b0-22bdbf80e655" providerId="ADAL" clId="{530D4590-5B53-475F-8CB9-4808A2731E4B}" dt="2026-07-14T09:38:07.388" v="104" actId="255"/>
          <ac:spMkLst>
            <pc:docMk/>
            <pc:sldMk cId="3654442459" sldId="315"/>
            <ac:spMk id="5" creationId="{8BD4E72C-6D4A-51CA-A75F-B848865D0717}"/>
          </ac:spMkLst>
        </pc:spChg>
        <pc:picChg chg="add mod modCrop">
          <ac:chgData name="Corinne van Barneveld" userId="069784ed-73b5-4437-b2b0-22bdbf80e655" providerId="ADAL" clId="{530D4590-5B53-475F-8CB9-4808A2731E4B}" dt="2026-07-20T11:06:43.431" v="187" actId="1076"/>
          <ac:picMkLst>
            <pc:docMk/>
            <pc:sldMk cId="3654442459" sldId="315"/>
            <ac:picMk id="6" creationId="{DFCDA62E-39F4-1389-4D9C-55E72E40BA67}"/>
          </ac:picMkLst>
        </pc:picChg>
      </pc:sldChg>
      <pc:sldChg chg="modSp">
        <pc:chgData name="Corinne van Barneveld" userId="069784ed-73b5-4437-b2b0-22bdbf80e655" providerId="ADAL" clId="{530D4590-5B53-475F-8CB9-4808A2731E4B}" dt="2026-07-14T09:25:17.089" v="5" actId="12269"/>
        <pc:sldMkLst>
          <pc:docMk/>
          <pc:sldMk cId="2978843036" sldId="318"/>
        </pc:sldMkLst>
        <pc:graphicFrameChg chg="mod">
          <ac:chgData name="Corinne van Barneveld" userId="069784ed-73b5-4437-b2b0-22bdbf80e655" providerId="ADAL" clId="{530D4590-5B53-475F-8CB9-4808A2731E4B}" dt="2026-07-14T09:25:17.089" v="5" actId="12269"/>
          <ac:graphicFrameMkLst>
            <pc:docMk/>
            <pc:sldMk cId="2978843036" sldId="318"/>
            <ac:graphicFrameMk id="12" creationId="{A55C86E1-08D6-5835-84A7-2C559AF3F832}"/>
          </ac:graphicFrameMkLst>
        </pc:graphicFrameChg>
      </pc:sldChg>
      <pc:sldChg chg="modSp mod">
        <pc:chgData name="Corinne van Barneveld" userId="069784ed-73b5-4437-b2b0-22bdbf80e655" providerId="ADAL" clId="{530D4590-5B53-475F-8CB9-4808A2731E4B}" dt="2026-07-14T09:32:05.689" v="68" actId="20577"/>
        <pc:sldMkLst>
          <pc:docMk/>
          <pc:sldMk cId="3160257163" sldId="323"/>
        </pc:sldMkLst>
        <pc:spChg chg="mod">
          <ac:chgData name="Corinne van Barneveld" userId="069784ed-73b5-4437-b2b0-22bdbf80e655" providerId="ADAL" clId="{530D4590-5B53-475F-8CB9-4808A2731E4B}" dt="2026-07-14T09:32:05.689" v="68" actId="20577"/>
          <ac:spMkLst>
            <pc:docMk/>
            <pc:sldMk cId="3160257163" sldId="323"/>
            <ac:spMk id="3" creationId="{0A56F829-E3EE-4A92-2210-99533ABCE46C}"/>
          </ac:spMkLst>
        </pc:spChg>
      </pc:sldChg>
      <pc:sldChg chg="addSp delSp modSp mod">
        <pc:chgData name="Corinne van Barneveld" userId="069784ed-73b5-4437-b2b0-22bdbf80e655" providerId="ADAL" clId="{530D4590-5B53-475F-8CB9-4808A2731E4B}" dt="2026-07-14T09:56:44.196" v="131" actId="478"/>
        <pc:sldMkLst>
          <pc:docMk/>
          <pc:sldMk cId="831310350" sldId="325"/>
        </pc:sldMkLst>
        <pc:picChg chg="add mod modCrop">
          <ac:chgData name="Corinne van Barneveld" userId="069784ed-73b5-4437-b2b0-22bdbf80e655" providerId="ADAL" clId="{530D4590-5B53-475F-8CB9-4808A2731E4B}" dt="2026-07-14T09:56:20.589" v="130" actId="1076"/>
          <ac:picMkLst>
            <pc:docMk/>
            <pc:sldMk cId="831310350" sldId="325"/>
            <ac:picMk id="8" creationId="{32992550-018C-A88C-60E1-22257F92C7F9}"/>
          </ac:picMkLst>
        </pc:picChg>
      </pc:sldChg>
      <pc:sldChg chg="modSp mod">
        <pc:chgData name="Corinne van Barneveld" userId="069784ed-73b5-4437-b2b0-22bdbf80e655" providerId="ADAL" clId="{530D4590-5B53-475F-8CB9-4808A2731E4B}" dt="2026-07-14T09:29:31.864" v="37" actId="1076"/>
        <pc:sldMkLst>
          <pc:docMk/>
          <pc:sldMk cId="1075375855" sldId="327"/>
        </pc:sldMkLst>
        <pc:spChg chg="mod">
          <ac:chgData name="Corinne van Barneveld" userId="069784ed-73b5-4437-b2b0-22bdbf80e655" providerId="ADAL" clId="{530D4590-5B53-475F-8CB9-4808A2731E4B}" dt="2026-07-14T09:29:11.471" v="34" actId="1076"/>
          <ac:spMkLst>
            <pc:docMk/>
            <pc:sldMk cId="1075375855" sldId="327"/>
            <ac:spMk id="5" creationId="{7FC732A1-DC2E-889B-2CD2-8CF85F3899DD}"/>
          </ac:spMkLst>
        </pc:spChg>
        <pc:picChg chg="mod">
          <ac:chgData name="Corinne van Barneveld" userId="069784ed-73b5-4437-b2b0-22bdbf80e655" providerId="ADAL" clId="{530D4590-5B53-475F-8CB9-4808A2731E4B}" dt="2026-07-14T09:29:31.864" v="37" actId="1076"/>
          <ac:picMkLst>
            <pc:docMk/>
            <pc:sldMk cId="1075375855" sldId="327"/>
            <ac:picMk id="1026" creationId="{2D23DD21-1F05-AC3F-8295-FD0CFF1B8217}"/>
          </ac:picMkLst>
        </pc:picChg>
      </pc:sldChg>
      <pc:sldChg chg="addSp delSp modSp mod">
        <pc:chgData name="Corinne van Barneveld" userId="069784ed-73b5-4437-b2b0-22bdbf80e655" providerId="ADAL" clId="{530D4590-5B53-475F-8CB9-4808A2731E4B}" dt="2026-07-20T11:03:11.837" v="160" actId="1076"/>
        <pc:sldMkLst>
          <pc:docMk/>
          <pc:sldMk cId="607147179" sldId="328"/>
        </pc:sldMkLst>
        <pc:spChg chg="mod">
          <ac:chgData name="Corinne van Barneveld" userId="069784ed-73b5-4437-b2b0-22bdbf80e655" providerId="ADAL" clId="{530D4590-5B53-475F-8CB9-4808A2731E4B}" dt="2026-07-14T09:25:58.488" v="10" actId="14100"/>
          <ac:spMkLst>
            <pc:docMk/>
            <pc:sldMk cId="607147179" sldId="328"/>
            <ac:spMk id="3" creationId="{31A093D3-7404-C4CC-F5FA-4E15764E04EF}"/>
          </ac:spMkLst>
        </pc:spChg>
        <pc:picChg chg="add mod modCrop">
          <ac:chgData name="Corinne van Barneveld" userId="069784ed-73b5-4437-b2b0-22bdbf80e655" providerId="ADAL" clId="{530D4590-5B53-475F-8CB9-4808A2731E4B}" dt="2026-07-20T11:03:11.837" v="160" actId="1076"/>
          <ac:picMkLst>
            <pc:docMk/>
            <pc:sldMk cId="607147179" sldId="328"/>
            <ac:picMk id="5" creationId="{4BBA14D0-01AF-A741-29D4-9CA591AE5971}"/>
          </ac:picMkLst>
        </pc:picChg>
      </pc:sldChg>
      <pc:sldChg chg="addSp delSp modSp mod">
        <pc:chgData name="Corinne van Barneveld" userId="069784ed-73b5-4437-b2b0-22bdbf80e655" providerId="ADAL" clId="{530D4590-5B53-475F-8CB9-4808A2731E4B}" dt="2026-07-20T11:05:32.626" v="177" actId="1076"/>
        <pc:sldMkLst>
          <pc:docMk/>
          <pc:sldMk cId="2027923646" sldId="329"/>
        </pc:sldMkLst>
        <pc:picChg chg="add mod modCrop">
          <ac:chgData name="Corinne van Barneveld" userId="069784ed-73b5-4437-b2b0-22bdbf80e655" providerId="ADAL" clId="{530D4590-5B53-475F-8CB9-4808A2731E4B}" dt="2026-07-20T11:05:32.626" v="177" actId="1076"/>
          <ac:picMkLst>
            <pc:docMk/>
            <pc:sldMk cId="2027923646" sldId="329"/>
            <ac:picMk id="5" creationId="{9AA56B04-FD94-84C0-6199-2498347D2E6A}"/>
          </ac:picMkLst>
        </pc:picChg>
      </pc:sldChg>
      <pc:sldChg chg="modSp add mod">
        <pc:chgData name="Corinne van Barneveld" userId="069784ed-73b5-4437-b2b0-22bdbf80e655" providerId="ADAL" clId="{530D4590-5B53-475F-8CB9-4808A2731E4B}" dt="2026-07-14T09:32:23.563" v="70" actId="20577"/>
        <pc:sldMkLst>
          <pc:docMk/>
          <pc:sldMk cId="1915779590" sldId="330"/>
        </pc:sldMkLst>
        <pc:spChg chg="mod">
          <ac:chgData name="Corinne van Barneveld" userId="069784ed-73b5-4437-b2b0-22bdbf80e655" providerId="ADAL" clId="{530D4590-5B53-475F-8CB9-4808A2731E4B}" dt="2026-07-14T09:32:23.563" v="70" actId="20577"/>
          <ac:spMkLst>
            <pc:docMk/>
            <pc:sldMk cId="1915779590" sldId="330"/>
            <ac:spMk id="3" creationId="{FE57FCD3-F2FB-944A-C103-9216BE41A339}"/>
          </ac:spMkLst>
        </pc:spChg>
      </pc:sldChg>
    </pc:docChg>
  </pc:docChgLst>
  <pc:docChgLst>
    <pc:chgData name="Doris Florenza" userId="19b73441-a305-48a4-ad12-40e4b6cc24e1" providerId="ADAL" clId="{33B873E2-D7F7-4E52-8EDC-5267BECE0C54}"/>
    <pc:docChg chg="undo redo custSel addSld delSld modSld">
      <pc:chgData name="Doris Florenza" userId="19b73441-a305-48a4-ad12-40e4b6cc24e1" providerId="ADAL" clId="{33B873E2-D7F7-4E52-8EDC-5267BECE0C54}" dt="2026-07-27T14:29:28.485" v="3581" actId="12100"/>
      <pc:docMkLst>
        <pc:docMk/>
      </pc:docMkLst>
      <pc:sldChg chg="modSp mod modNotesTx">
        <pc:chgData name="Doris Florenza" userId="19b73441-a305-48a4-ad12-40e4b6cc24e1" providerId="ADAL" clId="{33B873E2-D7F7-4E52-8EDC-5267BECE0C54}" dt="2026-07-27T08:04:20.025" v="2310" actId="6549"/>
        <pc:sldMkLst>
          <pc:docMk/>
          <pc:sldMk cId="3922430183" sldId="311"/>
        </pc:sldMkLst>
        <pc:spChg chg="mod">
          <ac:chgData name="Doris Florenza" userId="19b73441-a305-48a4-ad12-40e4b6cc24e1" providerId="ADAL" clId="{33B873E2-D7F7-4E52-8EDC-5267BECE0C54}" dt="2026-07-27T08:04:20.025" v="2310" actId="6549"/>
          <ac:spMkLst>
            <pc:docMk/>
            <pc:sldMk cId="3922430183" sldId="311"/>
            <ac:spMk id="2" creationId="{145BADA1-A51D-2DF4-31B2-7746D7EF7C64}"/>
          </ac:spMkLst>
        </pc:spChg>
      </pc:sldChg>
      <pc:sldChg chg="modNotesTx">
        <pc:chgData name="Doris Florenza" userId="19b73441-a305-48a4-ad12-40e4b6cc24e1" providerId="ADAL" clId="{33B873E2-D7F7-4E52-8EDC-5267BECE0C54}" dt="2026-07-27T08:18:02.706" v="2821" actId="20577"/>
        <pc:sldMkLst>
          <pc:docMk/>
          <pc:sldMk cId="3654442459" sldId="315"/>
        </pc:sldMkLst>
      </pc:sldChg>
      <pc:sldChg chg="modSp del mod modNotesTx">
        <pc:chgData name="Doris Florenza" userId="19b73441-a305-48a4-ad12-40e4b6cc24e1" providerId="ADAL" clId="{33B873E2-D7F7-4E52-8EDC-5267BECE0C54}" dt="2026-07-27T14:26:53.766" v="3546" actId="2696"/>
        <pc:sldMkLst>
          <pc:docMk/>
          <pc:sldMk cId="3160257163" sldId="323"/>
        </pc:sldMkLst>
        <pc:spChg chg="mod">
          <ac:chgData name="Doris Florenza" userId="19b73441-a305-48a4-ad12-40e4b6cc24e1" providerId="ADAL" clId="{33B873E2-D7F7-4E52-8EDC-5267BECE0C54}" dt="2026-07-27T09:45:36.928" v="2839" actId="20577"/>
          <ac:spMkLst>
            <pc:docMk/>
            <pc:sldMk cId="3160257163" sldId="323"/>
            <ac:spMk id="2" creationId="{1971A309-36B2-3F9D-079F-F0950B38AD1F}"/>
          </ac:spMkLst>
        </pc:spChg>
        <pc:spChg chg="mod">
          <ac:chgData name="Doris Florenza" userId="19b73441-a305-48a4-ad12-40e4b6cc24e1" providerId="ADAL" clId="{33B873E2-D7F7-4E52-8EDC-5267BECE0C54}" dt="2026-07-27T14:21:18.436" v="3482" actId="20577"/>
          <ac:spMkLst>
            <pc:docMk/>
            <pc:sldMk cId="3160257163" sldId="323"/>
            <ac:spMk id="3" creationId="{0A56F829-E3EE-4A92-2210-99533ABCE46C}"/>
          </ac:spMkLst>
        </pc:spChg>
      </pc:sldChg>
      <pc:sldChg chg="addSp delSp modSp mod modNotesTx">
        <pc:chgData name="Doris Florenza" userId="19b73441-a305-48a4-ad12-40e4b6cc24e1" providerId="ADAL" clId="{33B873E2-D7F7-4E52-8EDC-5267BECE0C54}" dt="2026-07-27T14:18:56.420" v="3443" actId="6549"/>
        <pc:sldMkLst>
          <pc:docMk/>
          <pc:sldMk cId="238216376" sldId="324"/>
        </pc:sldMkLst>
        <pc:spChg chg="mod">
          <ac:chgData name="Doris Florenza" userId="19b73441-a305-48a4-ad12-40e4b6cc24e1" providerId="ADAL" clId="{33B873E2-D7F7-4E52-8EDC-5267BECE0C54}" dt="2026-07-27T14:18:56.420" v="3443" actId="6549"/>
          <ac:spMkLst>
            <pc:docMk/>
            <pc:sldMk cId="238216376" sldId="324"/>
            <ac:spMk id="2" creationId="{36AD40F3-2F2F-4867-E796-0C761924A79B}"/>
          </ac:spMkLst>
        </pc:spChg>
        <pc:spChg chg="mod">
          <ac:chgData name="Doris Florenza" userId="19b73441-a305-48a4-ad12-40e4b6cc24e1" providerId="ADAL" clId="{33B873E2-D7F7-4E52-8EDC-5267BECE0C54}" dt="2026-07-27T14:15:59.899" v="3438" actId="20577"/>
          <ac:spMkLst>
            <pc:docMk/>
            <pc:sldMk cId="238216376" sldId="324"/>
            <ac:spMk id="3" creationId="{2F22E130-6344-BF67-D492-2E891C4B9F76}"/>
          </ac:spMkLst>
        </pc:spChg>
        <pc:spChg chg="add mod">
          <ac:chgData name="Doris Florenza" userId="19b73441-a305-48a4-ad12-40e4b6cc24e1" providerId="ADAL" clId="{33B873E2-D7F7-4E52-8EDC-5267BECE0C54}" dt="2026-07-27T14:15:18.683" v="3436" actId="465"/>
          <ac:spMkLst>
            <pc:docMk/>
            <pc:sldMk cId="238216376" sldId="324"/>
            <ac:spMk id="9" creationId="{9BA494F7-03B6-6A99-5E08-5552A8C9B456}"/>
          </ac:spMkLst>
        </pc:spChg>
        <pc:picChg chg="add del mod">
          <ac:chgData name="Doris Florenza" userId="19b73441-a305-48a4-ad12-40e4b6cc24e1" providerId="ADAL" clId="{33B873E2-D7F7-4E52-8EDC-5267BECE0C54}" dt="2026-07-27T14:13:00.759" v="3396" actId="478"/>
          <ac:picMkLst>
            <pc:docMk/>
            <pc:sldMk cId="238216376" sldId="324"/>
            <ac:picMk id="4" creationId="{92A724F2-8725-CE4E-D8B3-610265A11792}"/>
          </ac:picMkLst>
        </pc:picChg>
        <pc:picChg chg="add mod">
          <ac:chgData name="Doris Florenza" userId="19b73441-a305-48a4-ad12-40e4b6cc24e1" providerId="ADAL" clId="{33B873E2-D7F7-4E52-8EDC-5267BECE0C54}" dt="2026-07-27T14:15:16.203" v="3435" actId="408"/>
          <ac:picMkLst>
            <pc:docMk/>
            <pc:sldMk cId="238216376" sldId="324"/>
            <ac:picMk id="5" creationId="{E037146E-CD26-08A8-1F8D-6B6EF605F682}"/>
          </ac:picMkLst>
        </pc:picChg>
        <pc:picChg chg="add mod">
          <ac:chgData name="Doris Florenza" userId="19b73441-a305-48a4-ad12-40e4b6cc24e1" providerId="ADAL" clId="{33B873E2-D7F7-4E52-8EDC-5267BECE0C54}" dt="2026-07-27T14:14:40.600" v="3430" actId="1076"/>
          <ac:picMkLst>
            <pc:docMk/>
            <pc:sldMk cId="238216376" sldId="324"/>
            <ac:picMk id="6" creationId="{1ED3065C-E37A-0D06-C6DE-19F290A66E4C}"/>
          </ac:picMkLst>
        </pc:picChg>
        <pc:picChg chg="add mod">
          <ac:chgData name="Doris Florenza" userId="19b73441-a305-48a4-ad12-40e4b6cc24e1" providerId="ADAL" clId="{33B873E2-D7F7-4E52-8EDC-5267BECE0C54}" dt="2026-07-27T14:11:47.577" v="3354" actId="12789"/>
          <ac:picMkLst>
            <pc:docMk/>
            <pc:sldMk cId="238216376" sldId="324"/>
            <ac:picMk id="7" creationId="{F654D265-E61D-E108-4545-73B93767B7C1}"/>
          </ac:picMkLst>
        </pc:picChg>
        <pc:picChg chg="add mod">
          <ac:chgData name="Doris Florenza" userId="19b73441-a305-48a4-ad12-40e4b6cc24e1" providerId="ADAL" clId="{33B873E2-D7F7-4E52-8EDC-5267BECE0C54}" dt="2026-07-27T14:11:47.577" v="3354" actId="12789"/>
          <ac:picMkLst>
            <pc:docMk/>
            <pc:sldMk cId="238216376" sldId="324"/>
            <ac:picMk id="8" creationId="{AC51C93E-9545-FF6A-41FE-748123381FA9}"/>
          </ac:picMkLst>
        </pc:picChg>
      </pc:sldChg>
      <pc:sldChg chg="del">
        <pc:chgData name="Doris Florenza" userId="19b73441-a305-48a4-ad12-40e4b6cc24e1" providerId="ADAL" clId="{33B873E2-D7F7-4E52-8EDC-5267BECE0C54}" dt="2026-07-27T14:24:39.796" v="3516" actId="2696"/>
        <pc:sldMkLst>
          <pc:docMk/>
          <pc:sldMk cId="2372893661" sldId="326"/>
        </pc:sldMkLst>
      </pc:sldChg>
      <pc:sldChg chg="modSp mod">
        <pc:chgData name="Doris Florenza" userId="19b73441-a305-48a4-ad12-40e4b6cc24e1" providerId="ADAL" clId="{33B873E2-D7F7-4E52-8EDC-5267BECE0C54}" dt="2026-07-27T08:08:47.405" v="2600" actId="20577"/>
        <pc:sldMkLst>
          <pc:docMk/>
          <pc:sldMk cId="1075375855" sldId="327"/>
        </pc:sldMkLst>
        <pc:spChg chg="mod">
          <ac:chgData name="Doris Florenza" userId="19b73441-a305-48a4-ad12-40e4b6cc24e1" providerId="ADAL" clId="{33B873E2-D7F7-4E52-8EDC-5267BECE0C54}" dt="2026-07-27T08:08:47.405" v="2600" actId="20577"/>
          <ac:spMkLst>
            <pc:docMk/>
            <pc:sldMk cId="1075375855" sldId="327"/>
            <ac:spMk id="5" creationId="{7FC732A1-DC2E-889B-2CD2-8CF85F3899DD}"/>
          </ac:spMkLst>
        </pc:spChg>
      </pc:sldChg>
      <pc:sldChg chg="modSp add del mod">
        <pc:chgData name="Doris Florenza" userId="19b73441-a305-48a4-ad12-40e4b6cc24e1" providerId="ADAL" clId="{33B873E2-D7F7-4E52-8EDC-5267BECE0C54}" dt="2026-07-27T14:26:55.871" v="3547" actId="2696"/>
        <pc:sldMkLst>
          <pc:docMk/>
          <pc:sldMk cId="1915779590" sldId="330"/>
        </pc:sldMkLst>
        <pc:spChg chg="mod">
          <ac:chgData name="Doris Florenza" userId="19b73441-a305-48a4-ad12-40e4b6cc24e1" providerId="ADAL" clId="{33B873E2-D7F7-4E52-8EDC-5267BECE0C54}" dt="2026-07-27T09:45:42.602" v="2856" actId="20577"/>
          <ac:spMkLst>
            <pc:docMk/>
            <pc:sldMk cId="1915779590" sldId="330"/>
            <ac:spMk id="2" creationId="{92988BBA-4355-F428-0A5B-1AC35C021027}"/>
          </ac:spMkLst>
        </pc:spChg>
        <pc:spChg chg="mod">
          <ac:chgData name="Doris Florenza" userId="19b73441-a305-48a4-ad12-40e4b6cc24e1" providerId="ADAL" clId="{33B873E2-D7F7-4E52-8EDC-5267BECE0C54}" dt="2026-07-27T08:16:59.471" v="2805" actId="20577"/>
          <ac:spMkLst>
            <pc:docMk/>
            <pc:sldMk cId="1915779590" sldId="330"/>
            <ac:spMk id="3" creationId="{FE57FCD3-F2FB-944A-C103-9216BE41A339}"/>
          </ac:spMkLst>
        </pc:spChg>
      </pc:sldChg>
      <pc:sldChg chg="addSp delSp modSp add mod">
        <pc:chgData name="Doris Florenza" userId="19b73441-a305-48a4-ad12-40e4b6cc24e1" providerId="ADAL" clId="{33B873E2-D7F7-4E52-8EDC-5267BECE0C54}" dt="2026-07-27T14:29:28.485" v="3581" actId="12100"/>
        <pc:sldMkLst>
          <pc:docMk/>
          <pc:sldMk cId="229158452" sldId="331"/>
        </pc:sldMkLst>
        <pc:spChg chg="mod">
          <ac:chgData name="Doris Florenza" userId="19b73441-a305-48a4-ad12-40e4b6cc24e1" providerId="ADAL" clId="{33B873E2-D7F7-4E52-8EDC-5267BECE0C54}" dt="2026-07-27T14:28:33.274" v="3579" actId="26606"/>
          <ac:spMkLst>
            <pc:docMk/>
            <pc:sldMk cId="229158452" sldId="331"/>
            <ac:spMk id="2" creationId="{53D8A113-2A52-7950-24F1-AA9E746BA78B}"/>
          </ac:spMkLst>
        </pc:spChg>
        <pc:spChg chg="add del mod">
          <ac:chgData name="Doris Florenza" userId="19b73441-a305-48a4-ad12-40e4b6cc24e1" providerId="ADAL" clId="{33B873E2-D7F7-4E52-8EDC-5267BECE0C54}" dt="2026-07-27T14:28:33.274" v="3579" actId="26606"/>
          <ac:spMkLst>
            <pc:docMk/>
            <pc:sldMk cId="229158452" sldId="331"/>
            <ac:spMk id="3" creationId="{C58377B9-67A6-77BF-1D3F-4CAAAABDA0B0}"/>
          </ac:spMkLst>
        </pc:spChg>
        <pc:graphicFrameChg chg="add del">
          <ac:chgData name="Doris Florenza" userId="19b73441-a305-48a4-ad12-40e4b6cc24e1" providerId="ADAL" clId="{33B873E2-D7F7-4E52-8EDC-5267BECE0C54}" dt="2026-07-27T14:26:35.902" v="3541" actId="26606"/>
          <ac:graphicFrameMkLst>
            <pc:docMk/>
            <pc:sldMk cId="229158452" sldId="331"/>
            <ac:graphicFrameMk id="5" creationId="{2F97044B-BFF7-9653-BF0E-47E4A7F36644}"/>
          </ac:graphicFrameMkLst>
        </pc:graphicFrameChg>
        <pc:graphicFrameChg chg="add mod">
          <ac:chgData name="Doris Florenza" userId="19b73441-a305-48a4-ad12-40e4b6cc24e1" providerId="ADAL" clId="{33B873E2-D7F7-4E52-8EDC-5267BECE0C54}" dt="2026-07-27T14:29:28.485" v="3581" actId="12100"/>
          <ac:graphicFrameMkLst>
            <pc:docMk/>
            <pc:sldMk cId="229158452" sldId="331"/>
            <ac:graphicFrameMk id="6" creationId="{AB253575-ACE5-90A2-CF79-F8BC1BBBCD07}"/>
          </ac:graphicFrameMkLst>
        </pc:graphicFrameChg>
        <pc:graphicFrameChg chg="add del">
          <ac:chgData name="Doris Florenza" userId="19b73441-a305-48a4-ad12-40e4b6cc24e1" providerId="ADAL" clId="{33B873E2-D7F7-4E52-8EDC-5267BECE0C54}" dt="2026-07-27T14:26:36.809" v="3543" actId="26606"/>
          <ac:graphicFrameMkLst>
            <pc:docMk/>
            <pc:sldMk cId="229158452" sldId="331"/>
            <ac:graphicFrameMk id="7" creationId="{B108F0BA-3348-72FB-AEFC-F4162FAAABDE}"/>
          </ac:graphicFrameMkLst>
        </pc:graphicFrameChg>
        <pc:graphicFrameChg chg="add del">
          <ac:chgData name="Doris Florenza" userId="19b73441-a305-48a4-ad12-40e4b6cc24e1" providerId="ADAL" clId="{33B873E2-D7F7-4E52-8EDC-5267BECE0C54}" dt="2026-07-27T14:26:49.075" v="3545" actId="26606"/>
          <ac:graphicFrameMkLst>
            <pc:docMk/>
            <pc:sldMk cId="229158452" sldId="331"/>
            <ac:graphicFrameMk id="9" creationId="{2F97044B-BFF7-9653-BF0E-47E4A7F36644}"/>
          </ac:graphicFrameMkLst>
        </pc:graphicFrameChg>
      </pc:sldChg>
    </pc:docChg>
  </pc:docChgLst>
  <pc:docChgLst>
    <pc:chgData name="Marein de Jong" userId="65745167-1251-4780-bff2-b2598d417599" providerId="ADAL" clId="{51E1A540-2342-423A-8EAB-35F1B43A0C22}"/>
    <pc:docChg chg="modSld">
      <pc:chgData name="Marein de Jong" userId="65745167-1251-4780-bff2-b2598d417599" providerId="ADAL" clId="{51E1A540-2342-423A-8EAB-35F1B43A0C22}" dt="2026-07-27T09:49:25.996" v="252" actId="20577"/>
      <pc:docMkLst>
        <pc:docMk/>
      </pc:docMkLst>
      <pc:sldChg chg="modSp mod">
        <pc:chgData name="Marein de Jong" userId="65745167-1251-4780-bff2-b2598d417599" providerId="ADAL" clId="{51E1A540-2342-423A-8EAB-35F1B43A0C22}" dt="2026-07-27T09:49:25.996" v="252" actId="20577"/>
        <pc:sldMkLst>
          <pc:docMk/>
          <pc:sldMk cId="3160257163" sldId="323"/>
        </pc:sldMkLst>
        <pc:spChg chg="mod">
          <ac:chgData name="Marein de Jong" userId="65745167-1251-4780-bff2-b2598d417599" providerId="ADAL" clId="{51E1A540-2342-423A-8EAB-35F1B43A0C22}" dt="2026-07-27T09:46:03.846" v="45" actId="20577"/>
          <ac:spMkLst>
            <pc:docMk/>
            <pc:sldMk cId="3160257163" sldId="323"/>
            <ac:spMk id="2" creationId="{1971A309-36B2-3F9D-079F-F0950B38AD1F}"/>
          </ac:spMkLst>
        </pc:spChg>
        <pc:spChg chg="mod">
          <ac:chgData name="Marein de Jong" userId="65745167-1251-4780-bff2-b2598d417599" providerId="ADAL" clId="{51E1A540-2342-423A-8EAB-35F1B43A0C22}" dt="2026-07-27T09:49:25.996" v="252" actId="20577"/>
          <ac:spMkLst>
            <pc:docMk/>
            <pc:sldMk cId="3160257163" sldId="323"/>
            <ac:spMk id="3" creationId="{0A56F829-E3EE-4A92-2210-99533ABCE46C}"/>
          </ac:spMkLst>
        </pc:spChg>
      </pc:sldChg>
      <pc:sldChg chg="modSp mod">
        <pc:chgData name="Marein de Jong" userId="65745167-1251-4780-bff2-b2598d417599" providerId="ADAL" clId="{51E1A540-2342-423A-8EAB-35F1B43A0C22}" dt="2026-07-27T09:47:55.645" v="214" actId="21"/>
        <pc:sldMkLst>
          <pc:docMk/>
          <pc:sldMk cId="1915779590" sldId="330"/>
        </pc:sldMkLst>
        <pc:spChg chg="mod">
          <ac:chgData name="Marein de Jong" userId="65745167-1251-4780-bff2-b2598d417599" providerId="ADAL" clId="{51E1A540-2342-423A-8EAB-35F1B43A0C22}" dt="2026-07-27T09:47:55.645" v="214" actId="21"/>
          <ac:spMkLst>
            <pc:docMk/>
            <pc:sldMk cId="1915779590" sldId="330"/>
            <ac:spMk id="3" creationId="{FE57FCD3-F2FB-944A-C103-9216BE41A339}"/>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EAAEAB-0CFE-456D-9674-895080941A58}" type="doc">
      <dgm:prSet loTypeId="urn:microsoft.com/office/officeart/2018/2/layout/IconVerticalSolidList" loCatId="icon" qsTypeId="urn:microsoft.com/office/officeart/2005/8/quickstyle/simple4" qsCatId="simple" csTypeId="urn:microsoft.com/office/officeart/2005/8/colors/colorful5" csCatId="colorful" phldr="1"/>
      <dgm:spPr/>
      <dgm:t>
        <a:bodyPr/>
        <a:lstStyle/>
        <a:p>
          <a:endParaRPr lang="en-US"/>
        </a:p>
      </dgm:t>
    </dgm:pt>
    <dgm:pt modelId="{D5FA6A05-2CB9-472B-BC25-AE2C847228BA}">
      <dgm:prSet/>
      <dgm:spPr/>
      <dgm:t>
        <a:bodyPr/>
        <a:lstStyle/>
        <a:p>
          <a:pPr>
            <a:lnSpc>
              <a:spcPct val="100000"/>
            </a:lnSpc>
          </a:pPr>
          <a:r>
            <a:rPr lang="nl-NL"/>
            <a:t>Van de volwassenen in [gemeente] heeft </a:t>
          </a:r>
          <a:r>
            <a:rPr lang="nl-NL" b="1"/>
            <a:t>[x]%</a:t>
          </a:r>
          <a:r>
            <a:rPr lang="nl-NL"/>
            <a:t> overgewicht en </a:t>
          </a:r>
          <a:r>
            <a:rPr lang="nl-NL" b="1"/>
            <a:t>1 op de [x] </a:t>
          </a:r>
          <a:r>
            <a:rPr lang="nl-NL"/>
            <a:t>([x]%) obesitas</a:t>
          </a:r>
          <a:endParaRPr lang="en-US"/>
        </a:p>
      </dgm:t>
    </dgm:pt>
    <dgm:pt modelId="{8A954036-81FD-49A0-9465-8B5FC1FE2103}" type="parTrans" cxnId="{13E8DE3A-10BC-4F8B-B396-122876D43E1E}">
      <dgm:prSet/>
      <dgm:spPr/>
      <dgm:t>
        <a:bodyPr/>
        <a:lstStyle/>
        <a:p>
          <a:endParaRPr lang="en-US"/>
        </a:p>
      </dgm:t>
    </dgm:pt>
    <dgm:pt modelId="{0753D6A8-01D1-4F2B-B7EC-4FAB85872CC5}" type="sibTrans" cxnId="{13E8DE3A-10BC-4F8B-B396-122876D43E1E}">
      <dgm:prSet/>
      <dgm:spPr/>
      <dgm:t>
        <a:bodyPr/>
        <a:lstStyle/>
        <a:p>
          <a:endParaRPr lang="en-US"/>
        </a:p>
      </dgm:t>
    </dgm:pt>
    <dgm:pt modelId="{D5A6F844-E375-4FF8-A009-C5EF9D2B4F5B}">
      <dgm:prSet/>
      <dgm:spPr/>
      <dgm:t>
        <a:bodyPr/>
        <a:lstStyle/>
        <a:p>
          <a:pPr>
            <a:lnSpc>
              <a:spcPct val="100000"/>
            </a:lnSpc>
          </a:pPr>
          <a:r>
            <a:rPr lang="nl-NL"/>
            <a:t>Individuele gevolgen: poortwachter naar </a:t>
          </a:r>
          <a:r>
            <a:rPr lang="nl-NL" b="1"/>
            <a:t>200 ziektes</a:t>
          </a:r>
          <a:r>
            <a:rPr lang="nl-NL" b="0"/>
            <a:t>, zoals kanker, diabetes type 2 en hart- en vaatziekten</a:t>
          </a:r>
          <a:endParaRPr lang="en-US" b="0"/>
        </a:p>
      </dgm:t>
    </dgm:pt>
    <dgm:pt modelId="{E4419036-AC22-4AEA-ADAC-5BF8EFDAE75E}" type="parTrans" cxnId="{91654033-4738-4793-AF5D-151EE9FC93A1}">
      <dgm:prSet/>
      <dgm:spPr/>
      <dgm:t>
        <a:bodyPr/>
        <a:lstStyle/>
        <a:p>
          <a:endParaRPr lang="en-US"/>
        </a:p>
      </dgm:t>
    </dgm:pt>
    <dgm:pt modelId="{85914C1D-72BE-42A2-949E-96A07DAEDA05}" type="sibTrans" cxnId="{91654033-4738-4793-AF5D-151EE9FC93A1}">
      <dgm:prSet/>
      <dgm:spPr/>
      <dgm:t>
        <a:bodyPr/>
        <a:lstStyle/>
        <a:p>
          <a:endParaRPr lang="en-US"/>
        </a:p>
      </dgm:t>
    </dgm:pt>
    <dgm:pt modelId="{4FA9D586-2A34-43D2-A8E3-F98A986FB603}">
      <dgm:prSet/>
      <dgm:spPr/>
      <dgm:t>
        <a:bodyPr/>
        <a:lstStyle/>
        <a:p>
          <a:pPr>
            <a:lnSpc>
              <a:spcPct val="100000"/>
            </a:lnSpc>
          </a:pPr>
          <a:r>
            <a:rPr lang="nl-NL"/>
            <a:t>Maatschappelijke gevolgen: kost NL </a:t>
          </a:r>
          <a:r>
            <a:rPr lang="nl-NL" b="1"/>
            <a:t>25 miljard euro/jaar </a:t>
          </a:r>
          <a:r>
            <a:rPr lang="nl-NL" b="0"/>
            <a:t>extra</a:t>
          </a:r>
          <a:r>
            <a:rPr lang="nl-NL"/>
            <a:t> (door verminderde arbeidsproductiviteit en uitval op werk)</a:t>
          </a:r>
          <a:endParaRPr lang="en-US"/>
        </a:p>
      </dgm:t>
    </dgm:pt>
    <dgm:pt modelId="{2A5E3CCD-BD78-45B1-9C81-6806F777961E}" type="parTrans" cxnId="{304AD392-C3F4-4327-943C-6F6B608259F6}">
      <dgm:prSet/>
      <dgm:spPr/>
      <dgm:t>
        <a:bodyPr/>
        <a:lstStyle/>
        <a:p>
          <a:endParaRPr lang="en-US"/>
        </a:p>
      </dgm:t>
    </dgm:pt>
    <dgm:pt modelId="{9B2B1B03-3603-4C3D-AEB0-6065F0F1EE79}" type="sibTrans" cxnId="{304AD392-C3F4-4327-943C-6F6B608259F6}">
      <dgm:prSet/>
      <dgm:spPr/>
      <dgm:t>
        <a:bodyPr/>
        <a:lstStyle/>
        <a:p>
          <a:endParaRPr lang="en-US"/>
        </a:p>
      </dgm:t>
    </dgm:pt>
    <dgm:pt modelId="{51F77324-A6AD-47C5-980F-270CD456D086}" type="pres">
      <dgm:prSet presAssocID="{58EAAEAB-0CFE-456D-9674-895080941A58}" presName="root" presStyleCnt="0">
        <dgm:presLayoutVars>
          <dgm:dir/>
          <dgm:resizeHandles val="exact"/>
        </dgm:presLayoutVars>
      </dgm:prSet>
      <dgm:spPr/>
    </dgm:pt>
    <dgm:pt modelId="{5B325982-ADB4-4ED2-9CF4-3C8B77BC1CE7}" type="pres">
      <dgm:prSet presAssocID="{D5FA6A05-2CB9-472B-BC25-AE2C847228BA}" presName="compNode" presStyleCnt="0"/>
      <dgm:spPr/>
    </dgm:pt>
    <dgm:pt modelId="{4BDC3A0D-FAEA-4E4F-A38D-2C7FAB0C4B0F}" type="pres">
      <dgm:prSet presAssocID="{D5FA6A05-2CB9-472B-BC25-AE2C847228BA}" presName="bgRect" presStyleLbl="bgShp" presStyleIdx="0" presStyleCnt="3"/>
      <dgm:spPr/>
    </dgm:pt>
    <dgm:pt modelId="{4F1FE57F-8EC2-431A-BB6B-DCA54254C588}" type="pres">
      <dgm:prSet presAssocID="{D5FA6A05-2CB9-472B-BC25-AE2C847228B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usiness Growth"/>
        </a:ext>
      </dgm:extLst>
    </dgm:pt>
    <dgm:pt modelId="{32FE65B1-5C56-4FD5-9C7B-93209D866662}" type="pres">
      <dgm:prSet presAssocID="{D5FA6A05-2CB9-472B-BC25-AE2C847228BA}" presName="spaceRect" presStyleCnt="0"/>
      <dgm:spPr/>
    </dgm:pt>
    <dgm:pt modelId="{CC82C594-F971-4D02-A905-C7B74B4E3264}" type="pres">
      <dgm:prSet presAssocID="{D5FA6A05-2CB9-472B-BC25-AE2C847228BA}" presName="parTx" presStyleLbl="revTx" presStyleIdx="0" presStyleCnt="3">
        <dgm:presLayoutVars>
          <dgm:chMax val="0"/>
          <dgm:chPref val="0"/>
        </dgm:presLayoutVars>
      </dgm:prSet>
      <dgm:spPr/>
    </dgm:pt>
    <dgm:pt modelId="{72D1CD8C-DF21-4C37-B15D-5E77F500AA61}" type="pres">
      <dgm:prSet presAssocID="{0753D6A8-01D1-4F2B-B7EC-4FAB85872CC5}" presName="sibTrans" presStyleCnt="0"/>
      <dgm:spPr/>
    </dgm:pt>
    <dgm:pt modelId="{026FF121-B7ED-4799-9EBC-0FD9AACEA152}" type="pres">
      <dgm:prSet presAssocID="{D5A6F844-E375-4FF8-A009-C5EF9D2B4F5B}" presName="compNode" presStyleCnt="0"/>
      <dgm:spPr/>
    </dgm:pt>
    <dgm:pt modelId="{418871DB-D72F-4E2C-878D-20141459B35C}" type="pres">
      <dgm:prSet presAssocID="{D5A6F844-E375-4FF8-A009-C5EF9D2B4F5B}" presName="bgRect" presStyleLbl="bgShp" presStyleIdx="1" presStyleCnt="3"/>
      <dgm:spPr/>
    </dgm:pt>
    <dgm:pt modelId="{4821EC86-B1DA-4CD0-AED2-75C4DCBE5527}" type="pres">
      <dgm:prSet presAssocID="{D5A6F844-E375-4FF8-A009-C5EF9D2B4F5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Naald"/>
        </a:ext>
      </dgm:extLst>
    </dgm:pt>
    <dgm:pt modelId="{1D0872BE-2E75-4D24-8B0D-68D4C62BE70A}" type="pres">
      <dgm:prSet presAssocID="{D5A6F844-E375-4FF8-A009-C5EF9D2B4F5B}" presName="spaceRect" presStyleCnt="0"/>
      <dgm:spPr/>
    </dgm:pt>
    <dgm:pt modelId="{B5AB8753-833E-42A1-9D76-10D232A144FE}" type="pres">
      <dgm:prSet presAssocID="{D5A6F844-E375-4FF8-A009-C5EF9D2B4F5B}" presName="parTx" presStyleLbl="revTx" presStyleIdx="1" presStyleCnt="3">
        <dgm:presLayoutVars>
          <dgm:chMax val="0"/>
          <dgm:chPref val="0"/>
        </dgm:presLayoutVars>
      </dgm:prSet>
      <dgm:spPr/>
    </dgm:pt>
    <dgm:pt modelId="{CFA4118D-E461-4CC7-B9B7-1B2D5D30BBF8}" type="pres">
      <dgm:prSet presAssocID="{85914C1D-72BE-42A2-949E-96A07DAEDA05}" presName="sibTrans" presStyleCnt="0"/>
      <dgm:spPr/>
    </dgm:pt>
    <dgm:pt modelId="{96762CED-0D0A-426C-B25F-FFCED5D41EF9}" type="pres">
      <dgm:prSet presAssocID="{4FA9D586-2A34-43D2-A8E3-F98A986FB603}" presName="compNode" presStyleCnt="0"/>
      <dgm:spPr/>
    </dgm:pt>
    <dgm:pt modelId="{DFEB55AC-E62E-4E6E-933D-5A854D9B501C}" type="pres">
      <dgm:prSet presAssocID="{4FA9D586-2A34-43D2-A8E3-F98A986FB603}" presName="bgRect" presStyleLbl="bgShp" presStyleIdx="2" presStyleCnt="3"/>
      <dgm:spPr/>
    </dgm:pt>
    <dgm:pt modelId="{3526540C-2723-491F-8CCB-CB147C863EA3}" type="pres">
      <dgm:prSet presAssocID="{4FA9D586-2A34-43D2-A8E3-F98A986FB60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r Graph with Downward Trend"/>
        </a:ext>
      </dgm:extLst>
    </dgm:pt>
    <dgm:pt modelId="{F5D8D497-F5A5-40C4-8E67-25185AA52629}" type="pres">
      <dgm:prSet presAssocID="{4FA9D586-2A34-43D2-A8E3-F98A986FB603}" presName="spaceRect" presStyleCnt="0"/>
      <dgm:spPr/>
    </dgm:pt>
    <dgm:pt modelId="{06BF4D0B-9A5C-4094-89EA-800E7E5D9ECB}" type="pres">
      <dgm:prSet presAssocID="{4FA9D586-2A34-43D2-A8E3-F98A986FB603}" presName="parTx" presStyleLbl="revTx" presStyleIdx="2" presStyleCnt="3">
        <dgm:presLayoutVars>
          <dgm:chMax val="0"/>
          <dgm:chPref val="0"/>
        </dgm:presLayoutVars>
      </dgm:prSet>
      <dgm:spPr/>
    </dgm:pt>
  </dgm:ptLst>
  <dgm:cxnLst>
    <dgm:cxn modelId="{1AD40316-4F40-454C-BBE0-1B66461884B9}" type="presOf" srcId="{D5FA6A05-2CB9-472B-BC25-AE2C847228BA}" destId="{CC82C594-F971-4D02-A905-C7B74B4E3264}" srcOrd="0" destOrd="0" presId="urn:microsoft.com/office/officeart/2018/2/layout/IconVerticalSolidList"/>
    <dgm:cxn modelId="{91654033-4738-4793-AF5D-151EE9FC93A1}" srcId="{58EAAEAB-0CFE-456D-9674-895080941A58}" destId="{D5A6F844-E375-4FF8-A009-C5EF9D2B4F5B}" srcOrd="1" destOrd="0" parTransId="{E4419036-AC22-4AEA-ADAC-5BF8EFDAE75E}" sibTransId="{85914C1D-72BE-42A2-949E-96A07DAEDA05}"/>
    <dgm:cxn modelId="{13E8DE3A-10BC-4F8B-B396-122876D43E1E}" srcId="{58EAAEAB-0CFE-456D-9674-895080941A58}" destId="{D5FA6A05-2CB9-472B-BC25-AE2C847228BA}" srcOrd="0" destOrd="0" parTransId="{8A954036-81FD-49A0-9465-8B5FC1FE2103}" sibTransId="{0753D6A8-01D1-4F2B-B7EC-4FAB85872CC5}"/>
    <dgm:cxn modelId="{860ADA6E-6E3F-45A5-BABF-256697CB8791}" type="presOf" srcId="{D5A6F844-E375-4FF8-A009-C5EF9D2B4F5B}" destId="{B5AB8753-833E-42A1-9D76-10D232A144FE}" srcOrd="0" destOrd="0" presId="urn:microsoft.com/office/officeart/2018/2/layout/IconVerticalSolidList"/>
    <dgm:cxn modelId="{304AD392-C3F4-4327-943C-6F6B608259F6}" srcId="{58EAAEAB-0CFE-456D-9674-895080941A58}" destId="{4FA9D586-2A34-43D2-A8E3-F98A986FB603}" srcOrd="2" destOrd="0" parTransId="{2A5E3CCD-BD78-45B1-9C81-6806F777961E}" sibTransId="{9B2B1B03-3603-4C3D-AEB0-6065F0F1EE79}"/>
    <dgm:cxn modelId="{8CC3C3BA-B679-44E6-B701-A3561A86885D}" type="presOf" srcId="{4FA9D586-2A34-43D2-A8E3-F98A986FB603}" destId="{06BF4D0B-9A5C-4094-89EA-800E7E5D9ECB}" srcOrd="0" destOrd="0" presId="urn:microsoft.com/office/officeart/2018/2/layout/IconVerticalSolidList"/>
    <dgm:cxn modelId="{1757FFF6-88C5-449D-8BD4-FD72BB407442}" type="presOf" srcId="{58EAAEAB-0CFE-456D-9674-895080941A58}" destId="{51F77324-A6AD-47C5-980F-270CD456D086}" srcOrd="0" destOrd="0" presId="urn:microsoft.com/office/officeart/2018/2/layout/IconVerticalSolidList"/>
    <dgm:cxn modelId="{97B6D6E6-0B74-4E2A-BF62-E327C16CFCB4}" type="presParOf" srcId="{51F77324-A6AD-47C5-980F-270CD456D086}" destId="{5B325982-ADB4-4ED2-9CF4-3C8B77BC1CE7}" srcOrd="0" destOrd="0" presId="urn:microsoft.com/office/officeart/2018/2/layout/IconVerticalSolidList"/>
    <dgm:cxn modelId="{BE8F7C52-FFCB-418E-887B-2672792BD9E5}" type="presParOf" srcId="{5B325982-ADB4-4ED2-9CF4-3C8B77BC1CE7}" destId="{4BDC3A0D-FAEA-4E4F-A38D-2C7FAB0C4B0F}" srcOrd="0" destOrd="0" presId="urn:microsoft.com/office/officeart/2018/2/layout/IconVerticalSolidList"/>
    <dgm:cxn modelId="{59B09DDF-F848-40F3-B412-6A8C145574DD}" type="presParOf" srcId="{5B325982-ADB4-4ED2-9CF4-3C8B77BC1CE7}" destId="{4F1FE57F-8EC2-431A-BB6B-DCA54254C588}" srcOrd="1" destOrd="0" presId="urn:microsoft.com/office/officeart/2018/2/layout/IconVerticalSolidList"/>
    <dgm:cxn modelId="{847BBE3C-2FA2-4BFC-9509-8B68867B59F7}" type="presParOf" srcId="{5B325982-ADB4-4ED2-9CF4-3C8B77BC1CE7}" destId="{32FE65B1-5C56-4FD5-9C7B-93209D866662}" srcOrd="2" destOrd="0" presId="urn:microsoft.com/office/officeart/2018/2/layout/IconVerticalSolidList"/>
    <dgm:cxn modelId="{CA9ABC9F-6D9F-491F-B3E9-6329730849BB}" type="presParOf" srcId="{5B325982-ADB4-4ED2-9CF4-3C8B77BC1CE7}" destId="{CC82C594-F971-4D02-A905-C7B74B4E3264}" srcOrd="3" destOrd="0" presId="urn:microsoft.com/office/officeart/2018/2/layout/IconVerticalSolidList"/>
    <dgm:cxn modelId="{FCE932EC-C68D-450B-868B-C2FA2FDB4C87}" type="presParOf" srcId="{51F77324-A6AD-47C5-980F-270CD456D086}" destId="{72D1CD8C-DF21-4C37-B15D-5E77F500AA61}" srcOrd="1" destOrd="0" presId="urn:microsoft.com/office/officeart/2018/2/layout/IconVerticalSolidList"/>
    <dgm:cxn modelId="{D1B4B67F-BBED-49C4-B5BD-5AD34296EE8E}" type="presParOf" srcId="{51F77324-A6AD-47C5-980F-270CD456D086}" destId="{026FF121-B7ED-4799-9EBC-0FD9AACEA152}" srcOrd="2" destOrd="0" presId="urn:microsoft.com/office/officeart/2018/2/layout/IconVerticalSolidList"/>
    <dgm:cxn modelId="{FF92D820-278D-4350-A4B4-31B27EF529EA}" type="presParOf" srcId="{026FF121-B7ED-4799-9EBC-0FD9AACEA152}" destId="{418871DB-D72F-4E2C-878D-20141459B35C}" srcOrd="0" destOrd="0" presId="urn:microsoft.com/office/officeart/2018/2/layout/IconVerticalSolidList"/>
    <dgm:cxn modelId="{BD155A32-F861-4E08-BCC6-EF84FEA905CB}" type="presParOf" srcId="{026FF121-B7ED-4799-9EBC-0FD9AACEA152}" destId="{4821EC86-B1DA-4CD0-AED2-75C4DCBE5527}" srcOrd="1" destOrd="0" presId="urn:microsoft.com/office/officeart/2018/2/layout/IconVerticalSolidList"/>
    <dgm:cxn modelId="{A271B6CE-A1DF-404B-8F3A-EF312A4D478F}" type="presParOf" srcId="{026FF121-B7ED-4799-9EBC-0FD9AACEA152}" destId="{1D0872BE-2E75-4D24-8B0D-68D4C62BE70A}" srcOrd="2" destOrd="0" presId="urn:microsoft.com/office/officeart/2018/2/layout/IconVerticalSolidList"/>
    <dgm:cxn modelId="{BA751B5B-C285-444C-AD02-2A6C4FC2291F}" type="presParOf" srcId="{026FF121-B7ED-4799-9EBC-0FD9AACEA152}" destId="{B5AB8753-833E-42A1-9D76-10D232A144FE}" srcOrd="3" destOrd="0" presId="urn:microsoft.com/office/officeart/2018/2/layout/IconVerticalSolidList"/>
    <dgm:cxn modelId="{A8DBD40D-0670-4B65-805C-4DA59BD43D3A}" type="presParOf" srcId="{51F77324-A6AD-47C5-980F-270CD456D086}" destId="{CFA4118D-E461-4CC7-B9B7-1B2D5D30BBF8}" srcOrd="3" destOrd="0" presId="urn:microsoft.com/office/officeart/2018/2/layout/IconVerticalSolidList"/>
    <dgm:cxn modelId="{C139E344-C087-4570-9EE1-A31EF7636218}" type="presParOf" srcId="{51F77324-A6AD-47C5-980F-270CD456D086}" destId="{96762CED-0D0A-426C-B25F-FFCED5D41EF9}" srcOrd="4" destOrd="0" presId="urn:microsoft.com/office/officeart/2018/2/layout/IconVerticalSolidList"/>
    <dgm:cxn modelId="{542DFB28-921E-4E5D-B30D-73AB935C0943}" type="presParOf" srcId="{96762CED-0D0A-426C-B25F-FFCED5D41EF9}" destId="{DFEB55AC-E62E-4E6E-933D-5A854D9B501C}" srcOrd="0" destOrd="0" presId="urn:microsoft.com/office/officeart/2018/2/layout/IconVerticalSolidList"/>
    <dgm:cxn modelId="{73802293-B3F0-4A0C-A365-89E83B6DB361}" type="presParOf" srcId="{96762CED-0D0A-426C-B25F-FFCED5D41EF9}" destId="{3526540C-2723-491F-8CCB-CB147C863EA3}" srcOrd="1" destOrd="0" presId="urn:microsoft.com/office/officeart/2018/2/layout/IconVerticalSolidList"/>
    <dgm:cxn modelId="{E1AAB78A-C287-4A88-8F96-C24A3FBF9701}" type="presParOf" srcId="{96762CED-0D0A-426C-B25F-FFCED5D41EF9}" destId="{F5D8D497-F5A5-40C4-8E67-25185AA52629}" srcOrd="2" destOrd="0" presId="urn:microsoft.com/office/officeart/2018/2/layout/IconVerticalSolidList"/>
    <dgm:cxn modelId="{D2C490BB-0AE9-4BD7-A1F5-D0A0DE845B1C}" type="presParOf" srcId="{96762CED-0D0A-426C-B25F-FFCED5D41EF9}" destId="{06BF4D0B-9A5C-4094-89EA-800E7E5D9EC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9DD8F1-5657-4F1A-94A9-EC503123B736}" type="doc">
      <dgm:prSet loTypeId="urn:microsoft.com/office/officeart/2005/8/layout/default" loCatId="list" qsTypeId="urn:microsoft.com/office/officeart/2005/8/quickstyle/simple1" qsCatId="simple" csTypeId="urn:microsoft.com/office/officeart/2005/8/colors/accent1_5" csCatId="accent1"/>
      <dgm:spPr/>
      <dgm:t>
        <a:bodyPr/>
        <a:lstStyle/>
        <a:p>
          <a:endParaRPr lang="en-US"/>
        </a:p>
      </dgm:t>
    </dgm:pt>
    <dgm:pt modelId="{C6B2C563-6D44-4FE0-8B08-ABCD48C7041C}">
      <dgm:prSet/>
      <dgm:spPr/>
      <dgm:t>
        <a:bodyPr/>
        <a:lstStyle/>
        <a:p>
          <a:r>
            <a:rPr lang="nl-NL" b="1"/>
            <a:t>Wat wil het Rijk doen:</a:t>
          </a:r>
          <a:endParaRPr lang="en-US"/>
        </a:p>
      </dgm:t>
    </dgm:pt>
    <dgm:pt modelId="{D12E97B8-3B48-49AC-86B0-F75AABC9C0E9}" type="parTrans" cxnId="{C6FF1A65-2831-4972-8C4C-2FC2F6ADF8B1}">
      <dgm:prSet/>
      <dgm:spPr/>
      <dgm:t>
        <a:bodyPr/>
        <a:lstStyle/>
        <a:p>
          <a:endParaRPr lang="en-US"/>
        </a:p>
      </dgm:t>
    </dgm:pt>
    <dgm:pt modelId="{3F0408F0-8D3F-4B77-9A7B-81D5A09D1A1D}" type="sibTrans" cxnId="{C6FF1A65-2831-4972-8C4C-2FC2F6ADF8B1}">
      <dgm:prSet/>
      <dgm:spPr/>
      <dgm:t>
        <a:bodyPr/>
        <a:lstStyle/>
        <a:p>
          <a:endParaRPr lang="en-US"/>
        </a:p>
      </dgm:t>
    </dgm:pt>
    <dgm:pt modelId="{D8A62E4B-D32C-46BF-A2D3-6A3F60CF8E7B}">
      <dgm:prSet/>
      <dgm:spPr/>
      <dgm:t>
        <a:bodyPr/>
        <a:lstStyle/>
        <a:p>
          <a:r>
            <a:rPr lang="nl-NL"/>
            <a:t>Gemeenten meer mogelijkheden geven om ongezonde aanbieders te weren</a:t>
          </a:r>
          <a:endParaRPr lang="en-US"/>
        </a:p>
      </dgm:t>
    </dgm:pt>
    <dgm:pt modelId="{BB9C8E17-9102-4CC1-BF98-42D351A1F76D}" type="parTrans" cxnId="{B8104DB9-F707-42B3-9F4B-5E54B5362C10}">
      <dgm:prSet/>
      <dgm:spPr/>
      <dgm:t>
        <a:bodyPr/>
        <a:lstStyle/>
        <a:p>
          <a:endParaRPr lang="en-US"/>
        </a:p>
      </dgm:t>
    </dgm:pt>
    <dgm:pt modelId="{67CFC279-AD17-4ECD-96AF-56FD0F7EBB68}" type="sibTrans" cxnId="{B8104DB9-F707-42B3-9F4B-5E54B5362C10}">
      <dgm:prSet/>
      <dgm:spPr/>
      <dgm:t>
        <a:bodyPr/>
        <a:lstStyle/>
        <a:p>
          <a:endParaRPr lang="en-US"/>
        </a:p>
      </dgm:t>
    </dgm:pt>
    <dgm:pt modelId="{1B7C5461-50FB-4944-B277-E6BB8AEC2437}">
      <dgm:prSet/>
      <dgm:spPr/>
      <dgm:t>
        <a:bodyPr/>
        <a:lstStyle/>
        <a:p>
          <a:r>
            <a:rPr lang="nl-NL"/>
            <a:t>Afspraken maken met supermarkten over een gezonder aanbod</a:t>
          </a:r>
          <a:endParaRPr lang="en-US"/>
        </a:p>
      </dgm:t>
    </dgm:pt>
    <dgm:pt modelId="{7A0360C1-B0DF-407C-B42C-8096CB8C64DA}" type="parTrans" cxnId="{746CAABA-C027-4EA8-AD36-D49721568A82}">
      <dgm:prSet/>
      <dgm:spPr/>
      <dgm:t>
        <a:bodyPr/>
        <a:lstStyle/>
        <a:p>
          <a:endParaRPr lang="en-US"/>
        </a:p>
      </dgm:t>
    </dgm:pt>
    <dgm:pt modelId="{08DEFE10-5E3A-430A-9F95-08AF0475EDD2}" type="sibTrans" cxnId="{746CAABA-C027-4EA8-AD36-D49721568A82}">
      <dgm:prSet/>
      <dgm:spPr/>
      <dgm:t>
        <a:bodyPr/>
        <a:lstStyle/>
        <a:p>
          <a:endParaRPr lang="en-US"/>
        </a:p>
      </dgm:t>
    </dgm:pt>
    <dgm:pt modelId="{2A10021A-1D64-47BB-A5F1-EAD8A8BC8A99}">
      <dgm:prSet/>
      <dgm:spPr/>
      <dgm:t>
        <a:bodyPr/>
        <a:lstStyle/>
        <a:p>
          <a:r>
            <a:rPr lang="nl-NL"/>
            <a:t>Het voedingsaanbod op scholen verbeteren</a:t>
          </a:r>
          <a:endParaRPr lang="en-US"/>
        </a:p>
      </dgm:t>
    </dgm:pt>
    <dgm:pt modelId="{E00DFD1A-E224-4B45-8910-972E18822106}" type="parTrans" cxnId="{62F36028-E321-484A-B45F-38A924C55638}">
      <dgm:prSet/>
      <dgm:spPr/>
      <dgm:t>
        <a:bodyPr/>
        <a:lstStyle/>
        <a:p>
          <a:endParaRPr lang="en-US"/>
        </a:p>
      </dgm:t>
    </dgm:pt>
    <dgm:pt modelId="{F97877A1-AE94-45FC-8D0B-74074F303B93}" type="sibTrans" cxnId="{62F36028-E321-484A-B45F-38A924C55638}">
      <dgm:prSet/>
      <dgm:spPr/>
      <dgm:t>
        <a:bodyPr/>
        <a:lstStyle/>
        <a:p>
          <a:endParaRPr lang="en-US"/>
        </a:p>
      </dgm:t>
    </dgm:pt>
    <dgm:pt modelId="{E732D453-B12F-4009-ABC6-D36D733CEDB5}">
      <dgm:prSet/>
      <dgm:spPr/>
      <dgm:t>
        <a:bodyPr/>
        <a:lstStyle/>
        <a:p>
          <a:r>
            <a:rPr lang="nl-NL"/>
            <a:t>Kinderen beschermen tegen marketing van ongezonde voeding</a:t>
          </a:r>
          <a:endParaRPr lang="en-US"/>
        </a:p>
      </dgm:t>
    </dgm:pt>
    <dgm:pt modelId="{2BFDB0A2-1F7B-47DB-AA6A-EA1975507E23}" type="parTrans" cxnId="{5A6C109A-1C7F-4005-B531-7DE1F9AAC490}">
      <dgm:prSet/>
      <dgm:spPr/>
      <dgm:t>
        <a:bodyPr/>
        <a:lstStyle/>
        <a:p>
          <a:endParaRPr lang="en-US"/>
        </a:p>
      </dgm:t>
    </dgm:pt>
    <dgm:pt modelId="{DE19A528-0EA7-4FA8-9C7A-2D66690CA49D}" type="sibTrans" cxnId="{5A6C109A-1C7F-4005-B531-7DE1F9AAC490}">
      <dgm:prSet/>
      <dgm:spPr/>
      <dgm:t>
        <a:bodyPr/>
        <a:lstStyle/>
        <a:p>
          <a:endParaRPr lang="en-US"/>
        </a:p>
      </dgm:t>
    </dgm:pt>
    <dgm:pt modelId="{303C93BC-831A-4720-8FCD-B90F55E6902F}">
      <dgm:prSet/>
      <dgm:spPr/>
      <dgm:t>
        <a:bodyPr/>
        <a:lstStyle/>
        <a:p>
          <a:r>
            <a:rPr lang="nl-NL" b="1"/>
            <a:t>Wat betekent dit voor gemeenten?</a:t>
          </a:r>
          <a:endParaRPr lang="en-US"/>
        </a:p>
      </dgm:t>
    </dgm:pt>
    <dgm:pt modelId="{C6E5E3DB-BD54-424F-AF82-11ABF15CC65E}" type="parTrans" cxnId="{C41BB31B-E07E-4A43-B33A-8266FEB685DD}">
      <dgm:prSet/>
      <dgm:spPr/>
      <dgm:t>
        <a:bodyPr/>
        <a:lstStyle/>
        <a:p>
          <a:endParaRPr lang="en-US"/>
        </a:p>
      </dgm:t>
    </dgm:pt>
    <dgm:pt modelId="{F6A14162-7895-4F7A-A8C1-DBBE6CFCBD72}" type="sibTrans" cxnId="{C41BB31B-E07E-4A43-B33A-8266FEB685DD}">
      <dgm:prSet/>
      <dgm:spPr/>
      <dgm:t>
        <a:bodyPr/>
        <a:lstStyle/>
        <a:p>
          <a:endParaRPr lang="en-US"/>
        </a:p>
      </dgm:t>
    </dgm:pt>
    <dgm:pt modelId="{9208A909-20D8-40D2-9F41-108337F54914}">
      <dgm:prSet/>
      <dgm:spPr/>
      <dgm:t>
        <a:bodyPr/>
        <a:lstStyle/>
        <a:p>
          <a:r>
            <a:rPr lang="nl-NL"/>
            <a:t>Zowel landelijke als lokale inzet is nodig</a:t>
          </a:r>
          <a:endParaRPr lang="en-US"/>
        </a:p>
      </dgm:t>
    </dgm:pt>
    <dgm:pt modelId="{E687AFCC-89C3-411D-A36E-085106EAA629}" type="parTrans" cxnId="{95C5CCD2-1786-4C39-A784-97A11899A09E}">
      <dgm:prSet/>
      <dgm:spPr/>
      <dgm:t>
        <a:bodyPr/>
        <a:lstStyle/>
        <a:p>
          <a:endParaRPr lang="en-US"/>
        </a:p>
      </dgm:t>
    </dgm:pt>
    <dgm:pt modelId="{BB80592D-63E3-463C-82CA-D19F8B6A21D3}" type="sibTrans" cxnId="{95C5CCD2-1786-4C39-A784-97A11899A09E}">
      <dgm:prSet/>
      <dgm:spPr/>
      <dgm:t>
        <a:bodyPr/>
        <a:lstStyle/>
        <a:p>
          <a:endParaRPr lang="en-US"/>
        </a:p>
      </dgm:t>
    </dgm:pt>
    <dgm:pt modelId="{41B0AB01-B8DC-4AF8-BD3F-EB6DA0079422}">
      <dgm:prSet/>
      <dgm:spPr/>
      <dgm:t>
        <a:bodyPr/>
        <a:lstStyle/>
        <a:p>
          <a:r>
            <a:rPr lang="nl-NL"/>
            <a:t>Gemeenten hoeven niet te wachten op landelijke maatregelen</a:t>
          </a:r>
          <a:endParaRPr lang="en-US"/>
        </a:p>
      </dgm:t>
    </dgm:pt>
    <dgm:pt modelId="{0B083C8E-1EC6-402B-8BF2-5F58037D60F8}" type="parTrans" cxnId="{54E48E81-6858-45E4-A7C6-BE53E30990B6}">
      <dgm:prSet/>
      <dgm:spPr/>
      <dgm:t>
        <a:bodyPr/>
        <a:lstStyle/>
        <a:p>
          <a:endParaRPr lang="en-US"/>
        </a:p>
      </dgm:t>
    </dgm:pt>
    <dgm:pt modelId="{D18A743A-BDD2-4C56-905E-99B9686C4501}" type="sibTrans" cxnId="{54E48E81-6858-45E4-A7C6-BE53E30990B6}">
      <dgm:prSet/>
      <dgm:spPr/>
      <dgm:t>
        <a:bodyPr/>
        <a:lstStyle/>
        <a:p>
          <a:endParaRPr lang="en-US"/>
        </a:p>
      </dgm:t>
    </dgm:pt>
    <dgm:pt modelId="{805D6F86-A5FB-4D5D-8D86-8AB505AE8235}">
      <dgm:prSet/>
      <dgm:spPr/>
      <dgm:t>
        <a:bodyPr/>
        <a:lstStyle/>
        <a:p>
          <a:r>
            <a:rPr lang="nl-NL"/>
            <a:t>Gemeenten kunnen verschillende instrumenten inzetten</a:t>
          </a:r>
          <a:endParaRPr lang="en-US"/>
        </a:p>
      </dgm:t>
    </dgm:pt>
    <dgm:pt modelId="{FA2DD065-ED59-4939-B1E1-2FB5729E6E3A}" type="parTrans" cxnId="{0C8AB1B6-9B58-4C48-B2E4-944E642EEB70}">
      <dgm:prSet/>
      <dgm:spPr/>
      <dgm:t>
        <a:bodyPr/>
        <a:lstStyle/>
        <a:p>
          <a:endParaRPr lang="en-US"/>
        </a:p>
      </dgm:t>
    </dgm:pt>
    <dgm:pt modelId="{2B13FEF3-5FE2-4411-A431-E6D2534EF314}" type="sibTrans" cxnId="{0C8AB1B6-9B58-4C48-B2E4-944E642EEB70}">
      <dgm:prSet/>
      <dgm:spPr/>
      <dgm:t>
        <a:bodyPr/>
        <a:lstStyle/>
        <a:p>
          <a:endParaRPr lang="en-US"/>
        </a:p>
      </dgm:t>
    </dgm:pt>
    <dgm:pt modelId="{83C39C77-1E0A-4D22-992D-AD816B3815BA}" type="pres">
      <dgm:prSet presAssocID="{329DD8F1-5657-4F1A-94A9-EC503123B736}" presName="diagram" presStyleCnt="0">
        <dgm:presLayoutVars>
          <dgm:dir/>
          <dgm:resizeHandles val="exact"/>
        </dgm:presLayoutVars>
      </dgm:prSet>
      <dgm:spPr/>
    </dgm:pt>
    <dgm:pt modelId="{5776BB2A-F2CE-4230-8465-AC46F66EA708}" type="pres">
      <dgm:prSet presAssocID="{C6B2C563-6D44-4FE0-8B08-ABCD48C7041C}" presName="node" presStyleLbl="node1" presStyleIdx="0" presStyleCnt="2">
        <dgm:presLayoutVars>
          <dgm:bulletEnabled val="1"/>
        </dgm:presLayoutVars>
      </dgm:prSet>
      <dgm:spPr/>
    </dgm:pt>
    <dgm:pt modelId="{B691DFB0-DC7E-43CF-8F65-17318467577B}" type="pres">
      <dgm:prSet presAssocID="{3F0408F0-8D3F-4B77-9A7B-81D5A09D1A1D}" presName="sibTrans" presStyleCnt="0"/>
      <dgm:spPr/>
    </dgm:pt>
    <dgm:pt modelId="{07F5931C-07AF-4922-A961-767D1B6FBD5C}" type="pres">
      <dgm:prSet presAssocID="{303C93BC-831A-4720-8FCD-B90F55E6902F}" presName="node" presStyleLbl="node1" presStyleIdx="1" presStyleCnt="2">
        <dgm:presLayoutVars>
          <dgm:bulletEnabled val="1"/>
        </dgm:presLayoutVars>
      </dgm:prSet>
      <dgm:spPr/>
    </dgm:pt>
  </dgm:ptLst>
  <dgm:cxnLst>
    <dgm:cxn modelId="{6EDB620A-A7FA-413A-BCEC-0E3AE95BBE1E}" type="presOf" srcId="{303C93BC-831A-4720-8FCD-B90F55E6902F}" destId="{07F5931C-07AF-4922-A961-767D1B6FBD5C}" srcOrd="0" destOrd="0" presId="urn:microsoft.com/office/officeart/2005/8/layout/default"/>
    <dgm:cxn modelId="{C41BB31B-E07E-4A43-B33A-8266FEB685DD}" srcId="{329DD8F1-5657-4F1A-94A9-EC503123B736}" destId="{303C93BC-831A-4720-8FCD-B90F55E6902F}" srcOrd="1" destOrd="0" parTransId="{C6E5E3DB-BD54-424F-AF82-11ABF15CC65E}" sibTransId="{F6A14162-7895-4F7A-A8C1-DBBE6CFCBD72}"/>
    <dgm:cxn modelId="{3EFAA827-EDBE-4BDA-9DA8-BF444A29B1BF}" type="presOf" srcId="{D8A62E4B-D32C-46BF-A2D3-6A3F60CF8E7B}" destId="{5776BB2A-F2CE-4230-8465-AC46F66EA708}" srcOrd="0" destOrd="1" presId="urn:microsoft.com/office/officeart/2005/8/layout/default"/>
    <dgm:cxn modelId="{62F36028-E321-484A-B45F-38A924C55638}" srcId="{C6B2C563-6D44-4FE0-8B08-ABCD48C7041C}" destId="{2A10021A-1D64-47BB-A5F1-EAD8A8BC8A99}" srcOrd="2" destOrd="0" parTransId="{E00DFD1A-E224-4B45-8910-972E18822106}" sibTransId="{F97877A1-AE94-45FC-8D0B-74074F303B93}"/>
    <dgm:cxn modelId="{C753143E-3158-4236-8F0D-7551DE24242B}" type="presOf" srcId="{1B7C5461-50FB-4944-B277-E6BB8AEC2437}" destId="{5776BB2A-F2CE-4230-8465-AC46F66EA708}" srcOrd="0" destOrd="2" presId="urn:microsoft.com/office/officeart/2005/8/layout/default"/>
    <dgm:cxn modelId="{C6FF1A65-2831-4972-8C4C-2FC2F6ADF8B1}" srcId="{329DD8F1-5657-4F1A-94A9-EC503123B736}" destId="{C6B2C563-6D44-4FE0-8B08-ABCD48C7041C}" srcOrd="0" destOrd="0" parTransId="{D12E97B8-3B48-49AC-86B0-F75AABC9C0E9}" sibTransId="{3F0408F0-8D3F-4B77-9A7B-81D5A09D1A1D}"/>
    <dgm:cxn modelId="{FC924E49-A27B-4EC7-BF57-BC3242076F32}" type="presOf" srcId="{9208A909-20D8-40D2-9F41-108337F54914}" destId="{07F5931C-07AF-4922-A961-767D1B6FBD5C}" srcOrd="0" destOrd="1" presId="urn:microsoft.com/office/officeart/2005/8/layout/default"/>
    <dgm:cxn modelId="{D00F0478-A57F-434A-9B48-564DC0421B53}" type="presOf" srcId="{329DD8F1-5657-4F1A-94A9-EC503123B736}" destId="{83C39C77-1E0A-4D22-992D-AD816B3815BA}" srcOrd="0" destOrd="0" presId="urn:microsoft.com/office/officeart/2005/8/layout/default"/>
    <dgm:cxn modelId="{63765B81-94A5-48C4-B9A4-11A60010F2DA}" type="presOf" srcId="{41B0AB01-B8DC-4AF8-BD3F-EB6DA0079422}" destId="{07F5931C-07AF-4922-A961-767D1B6FBD5C}" srcOrd="0" destOrd="2" presId="urn:microsoft.com/office/officeart/2005/8/layout/default"/>
    <dgm:cxn modelId="{54E48E81-6858-45E4-A7C6-BE53E30990B6}" srcId="{303C93BC-831A-4720-8FCD-B90F55E6902F}" destId="{41B0AB01-B8DC-4AF8-BD3F-EB6DA0079422}" srcOrd="1" destOrd="0" parTransId="{0B083C8E-1EC6-402B-8BF2-5F58037D60F8}" sibTransId="{D18A743A-BDD2-4C56-905E-99B9686C4501}"/>
    <dgm:cxn modelId="{5A6C109A-1C7F-4005-B531-7DE1F9AAC490}" srcId="{C6B2C563-6D44-4FE0-8B08-ABCD48C7041C}" destId="{E732D453-B12F-4009-ABC6-D36D733CEDB5}" srcOrd="3" destOrd="0" parTransId="{2BFDB0A2-1F7B-47DB-AA6A-EA1975507E23}" sibTransId="{DE19A528-0EA7-4FA8-9C7A-2D66690CA49D}"/>
    <dgm:cxn modelId="{211BF6A3-EC3A-4093-A968-B5D2B540D084}" type="presOf" srcId="{805D6F86-A5FB-4D5D-8D86-8AB505AE8235}" destId="{07F5931C-07AF-4922-A961-767D1B6FBD5C}" srcOrd="0" destOrd="3" presId="urn:microsoft.com/office/officeart/2005/8/layout/default"/>
    <dgm:cxn modelId="{6C2D9AA9-733A-4E42-9B4F-8F64C754F746}" type="presOf" srcId="{E732D453-B12F-4009-ABC6-D36D733CEDB5}" destId="{5776BB2A-F2CE-4230-8465-AC46F66EA708}" srcOrd="0" destOrd="4" presId="urn:microsoft.com/office/officeart/2005/8/layout/default"/>
    <dgm:cxn modelId="{0C8AB1B6-9B58-4C48-B2E4-944E642EEB70}" srcId="{303C93BC-831A-4720-8FCD-B90F55E6902F}" destId="{805D6F86-A5FB-4D5D-8D86-8AB505AE8235}" srcOrd="2" destOrd="0" parTransId="{FA2DD065-ED59-4939-B1E1-2FB5729E6E3A}" sibTransId="{2B13FEF3-5FE2-4411-A431-E6D2534EF314}"/>
    <dgm:cxn modelId="{B8104DB9-F707-42B3-9F4B-5E54B5362C10}" srcId="{C6B2C563-6D44-4FE0-8B08-ABCD48C7041C}" destId="{D8A62E4B-D32C-46BF-A2D3-6A3F60CF8E7B}" srcOrd="0" destOrd="0" parTransId="{BB9C8E17-9102-4CC1-BF98-42D351A1F76D}" sibTransId="{67CFC279-AD17-4ECD-96AF-56FD0F7EBB68}"/>
    <dgm:cxn modelId="{746CAABA-C027-4EA8-AD36-D49721568A82}" srcId="{C6B2C563-6D44-4FE0-8B08-ABCD48C7041C}" destId="{1B7C5461-50FB-4944-B277-E6BB8AEC2437}" srcOrd="1" destOrd="0" parTransId="{7A0360C1-B0DF-407C-B42C-8096CB8C64DA}" sibTransId="{08DEFE10-5E3A-430A-9F95-08AF0475EDD2}"/>
    <dgm:cxn modelId="{A4DD72CA-BE87-42E5-A949-8855871E6EC1}" type="presOf" srcId="{C6B2C563-6D44-4FE0-8B08-ABCD48C7041C}" destId="{5776BB2A-F2CE-4230-8465-AC46F66EA708}" srcOrd="0" destOrd="0" presId="urn:microsoft.com/office/officeart/2005/8/layout/default"/>
    <dgm:cxn modelId="{95C5CCD2-1786-4C39-A784-97A11899A09E}" srcId="{303C93BC-831A-4720-8FCD-B90F55E6902F}" destId="{9208A909-20D8-40D2-9F41-108337F54914}" srcOrd="0" destOrd="0" parTransId="{E687AFCC-89C3-411D-A36E-085106EAA629}" sibTransId="{BB80592D-63E3-463C-82CA-D19F8B6A21D3}"/>
    <dgm:cxn modelId="{22A860FD-1F7D-4921-8FEF-767C167A2BA4}" type="presOf" srcId="{2A10021A-1D64-47BB-A5F1-EAD8A8BC8A99}" destId="{5776BB2A-F2CE-4230-8465-AC46F66EA708}" srcOrd="0" destOrd="3" presId="urn:microsoft.com/office/officeart/2005/8/layout/default"/>
    <dgm:cxn modelId="{A678418B-E15C-44F4-B296-4548AEB70B89}" type="presParOf" srcId="{83C39C77-1E0A-4D22-992D-AD816B3815BA}" destId="{5776BB2A-F2CE-4230-8465-AC46F66EA708}" srcOrd="0" destOrd="0" presId="urn:microsoft.com/office/officeart/2005/8/layout/default"/>
    <dgm:cxn modelId="{E7B37119-70D7-4336-B7A5-7BC5220E405B}" type="presParOf" srcId="{83C39C77-1E0A-4D22-992D-AD816B3815BA}" destId="{B691DFB0-DC7E-43CF-8F65-17318467577B}" srcOrd="1" destOrd="0" presId="urn:microsoft.com/office/officeart/2005/8/layout/default"/>
    <dgm:cxn modelId="{676339F1-A835-4543-A5D0-43176C54302F}" type="presParOf" srcId="{83C39C77-1E0A-4D22-992D-AD816B3815BA}" destId="{07F5931C-07AF-4922-A961-767D1B6FBD5C}"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DC3A0D-FAEA-4E4F-A38D-2C7FAB0C4B0F}">
      <dsp:nvSpPr>
        <dsp:cNvPr id="0" name=""/>
        <dsp:cNvSpPr/>
      </dsp:nvSpPr>
      <dsp:spPr>
        <a:xfrm>
          <a:off x="0" y="550"/>
          <a:ext cx="10753194" cy="1288971"/>
        </a:xfrm>
        <a:prstGeom prst="roundRect">
          <a:avLst>
            <a:gd name="adj" fmla="val 10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F1FE57F-8EC2-431A-BB6B-DCA54254C588}">
      <dsp:nvSpPr>
        <dsp:cNvPr id="0" name=""/>
        <dsp:cNvSpPr/>
      </dsp:nvSpPr>
      <dsp:spPr>
        <a:xfrm>
          <a:off x="389913" y="290569"/>
          <a:ext cx="708934" cy="7089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C82C594-F971-4D02-A905-C7B74B4E3264}">
      <dsp:nvSpPr>
        <dsp:cNvPr id="0" name=""/>
        <dsp:cNvSpPr/>
      </dsp:nvSpPr>
      <dsp:spPr>
        <a:xfrm>
          <a:off x="1488761" y="550"/>
          <a:ext cx="9264433" cy="1288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416" tIns="136416" rIns="136416" bIns="136416" numCol="1" spcCol="1270" anchor="ctr" anchorCtr="0">
          <a:noAutofit/>
        </a:bodyPr>
        <a:lstStyle/>
        <a:p>
          <a:pPr marL="0" lvl="0" indent="0" algn="l" defTabSz="1111250">
            <a:lnSpc>
              <a:spcPct val="100000"/>
            </a:lnSpc>
            <a:spcBef>
              <a:spcPct val="0"/>
            </a:spcBef>
            <a:spcAft>
              <a:spcPct val="35000"/>
            </a:spcAft>
            <a:buNone/>
          </a:pPr>
          <a:r>
            <a:rPr lang="nl-NL" sz="2500" kern="1200"/>
            <a:t>Van de volwassenen in [gemeente] heeft </a:t>
          </a:r>
          <a:r>
            <a:rPr lang="nl-NL" sz="2500" b="1" kern="1200"/>
            <a:t>[x]%</a:t>
          </a:r>
          <a:r>
            <a:rPr lang="nl-NL" sz="2500" kern="1200"/>
            <a:t> overgewicht en </a:t>
          </a:r>
          <a:r>
            <a:rPr lang="nl-NL" sz="2500" b="1" kern="1200"/>
            <a:t>1 op de [x] </a:t>
          </a:r>
          <a:r>
            <a:rPr lang="nl-NL" sz="2500" kern="1200"/>
            <a:t>([x]%) obesitas</a:t>
          </a:r>
          <a:endParaRPr lang="en-US" sz="2500" kern="1200"/>
        </a:p>
      </dsp:txBody>
      <dsp:txXfrm>
        <a:off x="1488761" y="550"/>
        <a:ext cx="9264433" cy="1288971"/>
      </dsp:txXfrm>
    </dsp:sp>
    <dsp:sp modelId="{418871DB-D72F-4E2C-878D-20141459B35C}">
      <dsp:nvSpPr>
        <dsp:cNvPr id="0" name=""/>
        <dsp:cNvSpPr/>
      </dsp:nvSpPr>
      <dsp:spPr>
        <a:xfrm>
          <a:off x="0" y="1611764"/>
          <a:ext cx="10753194" cy="1288971"/>
        </a:xfrm>
        <a:prstGeom prst="roundRect">
          <a:avLst>
            <a:gd name="adj" fmla="val 10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821EC86-B1DA-4CD0-AED2-75C4DCBE5527}">
      <dsp:nvSpPr>
        <dsp:cNvPr id="0" name=""/>
        <dsp:cNvSpPr/>
      </dsp:nvSpPr>
      <dsp:spPr>
        <a:xfrm>
          <a:off x="389913" y="1901783"/>
          <a:ext cx="708934" cy="7089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5AB8753-833E-42A1-9D76-10D232A144FE}">
      <dsp:nvSpPr>
        <dsp:cNvPr id="0" name=""/>
        <dsp:cNvSpPr/>
      </dsp:nvSpPr>
      <dsp:spPr>
        <a:xfrm>
          <a:off x="1488761" y="1611764"/>
          <a:ext cx="9264433" cy="1288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416" tIns="136416" rIns="136416" bIns="136416" numCol="1" spcCol="1270" anchor="ctr" anchorCtr="0">
          <a:noAutofit/>
        </a:bodyPr>
        <a:lstStyle/>
        <a:p>
          <a:pPr marL="0" lvl="0" indent="0" algn="l" defTabSz="1111250">
            <a:lnSpc>
              <a:spcPct val="100000"/>
            </a:lnSpc>
            <a:spcBef>
              <a:spcPct val="0"/>
            </a:spcBef>
            <a:spcAft>
              <a:spcPct val="35000"/>
            </a:spcAft>
            <a:buNone/>
          </a:pPr>
          <a:r>
            <a:rPr lang="nl-NL" sz="2500" kern="1200"/>
            <a:t>Individuele gevolgen: poortwachter naar </a:t>
          </a:r>
          <a:r>
            <a:rPr lang="nl-NL" sz="2500" b="1" kern="1200"/>
            <a:t>200 ziektes</a:t>
          </a:r>
          <a:r>
            <a:rPr lang="nl-NL" sz="2500" b="0" kern="1200"/>
            <a:t>, zoals kanker, diabetes type 2 en hart- en vaatziekten</a:t>
          </a:r>
          <a:endParaRPr lang="en-US" sz="2500" b="0" kern="1200"/>
        </a:p>
      </dsp:txBody>
      <dsp:txXfrm>
        <a:off x="1488761" y="1611764"/>
        <a:ext cx="9264433" cy="1288971"/>
      </dsp:txXfrm>
    </dsp:sp>
    <dsp:sp modelId="{DFEB55AC-E62E-4E6E-933D-5A854D9B501C}">
      <dsp:nvSpPr>
        <dsp:cNvPr id="0" name=""/>
        <dsp:cNvSpPr/>
      </dsp:nvSpPr>
      <dsp:spPr>
        <a:xfrm>
          <a:off x="0" y="3222978"/>
          <a:ext cx="10753194" cy="1288971"/>
        </a:xfrm>
        <a:prstGeom prst="roundRect">
          <a:avLst>
            <a:gd name="adj" fmla="val 10000"/>
          </a:avLst>
        </a:prstGeom>
        <a:solidFill>
          <a:schemeClr val="accent5">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526540C-2723-491F-8CCB-CB147C863EA3}">
      <dsp:nvSpPr>
        <dsp:cNvPr id="0" name=""/>
        <dsp:cNvSpPr/>
      </dsp:nvSpPr>
      <dsp:spPr>
        <a:xfrm>
          <a:off x="389913" y="3512997"/>
          <a:ext cx="708934" cy="70893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6BF4D0B-9A5C-4094-89EA-800E7E5D9ECB}">
      <dsp:nvSpPr>
        <dsp:cNvPr id="0" name=""/>
        <dsp:cNvSpPr/>
      </dsp:nvSpPr>
      <dsp:spPr>
        <a:xfrm>
          <a:off x="1488761" y="3222978"/>
          <a:ext cx="9264433" cy="1288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6416" tIns="136416" rIns="136416" bIns="136416" numCol="1" spcCol="1270" anchor="ctr" anchorCtr="0">
          <a:noAutofit/>
        </a:bodyPr>
        <a:lstStyle/>
        <a:p>
          <a:pPr marL="0" lvl="0" indent="0" algn="l" defTabSz="1111250">
            <a:lnSpc>
              <a:spcPct val="100000"/>
            </a:lnSpc>
            <a:spcBef>
              <a:spcPct val="0"/>
            </a:spcBef>
            <a:spcAft>
              <a:spcPct val="35000"/>
            </a:spcAft>
            <a:buNone/>
          </a:pPr>
          <a:r>
            <a:rPr lang="nl-NL" sz="2500" kern="1200"/>
            <a:t>Maatschappelijke gevolgen: kost NL </a:t>
          </a:r>
          <a:r>
            <a:rPr lang="nl-NL" sz="2500" b="1" kern="1200"/>
            <a:t>25 miljard euro/jaar </a:t>
          </a:r>
          <a:r>
            <a:rPr lang="nl-NL" sz="2500" b="0" kern="1200"/>
            <a:t>extra</a:t>
          </a:r>
          <a:r>
            <a:rPr lang="nl-NL" sz="2500" kern="1200"/>
            <a:t> (door verminderde arbeidsproductiviteit en uitval op werk)</a:t>
          </a:r>
          <a:endParaRPr lang="en-US" sz="2500" kern="1200"/>
        </a:p>
      </dsp:txBody>
      <dsp:txXfrm>
        <a:off x="1488761" y="3222978"/>
        <a:ext cx="9264433" cy="1288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6BB2A-F2CE-4230-8465-AC46F66EA708}">
      <dsp:nvSpPr>
        <dsp:cNvPr id="0" name=""/>
        <dsp:cNvSpPr/>
      </dsp:nvSpPr>
      <dsp:spPr>
        <a:xfrm>
          <a:off x="1312" y="720454"/>
          <a:ext cx="5119318" cy="3071591"/>
        </a:xfrm>
        <a:prstGeom prst="rect">
          <a:avLst/>
        </a:prstGeom>
        <a:solidFill>
          <a:schemeClr val="accent1">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nl-NL" sz="2600" b="1" kern="1200"/>
            <a:t>Wat wil het Rijk doen:</a:t>
          </a:r>
          <a:endParaRPr lang="en-US" sz="2600" kern="1200"/>
        </a:p>
        <a:p>
          <a:pPr marL="228600" lvl="1" indent="-228600" algn="l" defTabSz="889000">
            <a:lnSpc>
              <a:spcPct val="90000"/>
            </a:lnSpc>
            <a:spcBef>
              <a:spcPct val="0"/>
            </a:spcBef>
            <a:spcAft>
              <a:spcPct val="15000"/>
            </a:spcAft>
            <a:buChar char="•"/>
          </a:pPr>
          <a:r>
            <a:rPr lang="nl-NL" sz="2000" kern="1200"/>
            <a:t>Gemeenten meer mogelijkheden geven om ongezonde aanbieders te weren</a:t>
          </a:r>
          <a:endParaRPr lang="en-US" sz="2000" kern="1200"/>
        </a:p>
        <a:p>
          <a:pPr marL="228600" lvl="1" indent="-228600" algn="l" defTabSz="889000">
            <a:lnSpc>
              <a:spcPct val="90000"/>
            </a:lnSpc>
            <a:spcBef>
              <a:spcPct val="0"/>
            </a:spcBef>
            <a:spcAft>
              <a:spcPct val="15000"/>
            </a:spcAft>
            <a:buChar char="•"/>
          </a:pPr>
          <a:r>
            <a:rPr lang="nl-NL" sz="2000" kern="1200"/>
            <a:t>Afspraken maken met supermarkten over een gezonder aanbod</a:t>
          </a:r>
          <a:endParaRPr lang="en-US" sz="2000" kern="1200"/>
        </a:p>
        <a:p>
          <a:pPr marL="228600" lvl="1" indent="-228600" algn="l" defTabSz="889000">
            <a:lnSpc>
              <a:spcPct val="90000"/>
            </a:lnSpc>
            <a:spcBef>
              <a:spcPct val="0"/>
            </a:spcBef>
            <a:spcAft>
              <a:spcPct val="15000"/>
            </a:spcAft>
            <a:buChar char="•"/>
          </a:pPr>
          <a:r>
            <a:rPr lang="nl-NL" sz="2000" kern="1200"/>
            <a:t>Het voedingsaanbod op scholen verbeteren</a:t>
          </a:r>
          <a:endParaRPr lang="en-US" sz="2000" kern="1200"/>
        </a:p>
        <a:p>
          <a:pPr marL="228600" lvl="1" indent="-228600" algn="l" defTabSz="889000">
            <a:lnSpc>
              <a:spcPct val="90000"/>
            </a:lnSpc>
            <a:spcBef>
              <a:spcPct val="0"/>
            </a:spcBef>
            <a:spcAft>
              <a:spcPct val="15000"/>
            </a:spcAft>
            <a:buChar char="•"/>
          </a:pPr>
          <a:r>
            <a:rPr lang="nl-NL" sz="2000" kern="1200"/>
            <a:t>Kinderen beschermen tegen marketing van ongezonde voeding</a:t>
          </a:r>
          <a:endParaRPr lang="en-US" sz="2000" kern="1200"/>
        </a:p>
      </dsp:txBody>
      <dsp:txXfrm>
        <a:off x="1312" y="720454"/>
        <a:ext cx="5119318" cy="3071591"/>
      </dsp:txXfrm>
    </dsp:sp>
    <dsp:sp modelId="{07F5931C-07AF-4922-A961-767D1B6FBD5C}">
      <dsp:nvSpPr>
        <dsp:cNvPr id="0" name=""/>
        <dsp:cNvSpPr/>
      </dsp:nvSpPr>
      <dsp:spPr>
        <a:xfrm>
          <a:off x="5632563" y="720454"/>
          <a:ext cx="5119318" cy="3071591"/>
        </a:xfrm>
        <a:prstGeom prst="rect">
          <a:avLst/>
        </a:prstGeom>
        <a:solidFill>
          <a:schemeClr val="accent1">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nl-NL" sz="2600" b="1" kern="1200"/>
            <a:t>Wat betekent dit voor gemeenten?</a:t>
          </a:r>
          <a:endParaRPr lang="en-US" sz="2600" kern="1200"/>
        </a:p>
        <a:p>
          <a:pPr marL="228600" lvl="1" indent="-228600" algn="l" defTabSz="889000">
            <a:lnSpc>
              <a:spcPct val="90000"/>
            </a:lnSpc>
            <a:spcBef>
              <a:spcPct val="0"/>
            </a:spcBef>
            <a:spcAft>
              <a:spcPct val="15000"/>
            </a:spcAft>
            <a:buChar char="•"/>
          </a:pPr>
          <a:r>
            <a:rPr lang="nl-NL" sz="2000" kern="1200"/>
            <a:t>Zowel landelijke als lokale inzet is nodig</a:t>
          </a:r>
          <a:endParaRPr lang="en-US" sz="2000" kern="1200"/>
        </a:p>
        <a:p>
          <a:pPr marL="228600" lvl="1" indent="-228600" algn="l" defTabSz="889000">
            <a:lnSpc>
              <a:spcPct val="90000"/>
            </a:lnSpc>
            <a:spcBef>
              <a:spcPct val="0"/>
            </a:spcBef>
            <a:spcAft>
              <a:spcPct val="15000"/>
            </a:spcAft>
            <a:buChar char="•"/>
          </a:pPr>
          <a:r>
            <a:rPr lang="nl-NL" sz="2000" kern="1200"/>
            <a:t>Gemeenten hoeven niet te wachten op landelijke maatregelen</a:t>
          </a:r>
          <a:endParaRPr lang="en-US" sz="2000" kern="1200"/>
        </a:p>
        <a:p>
          <a:pPr marL="228600" lvl="1" indent="-228600" algn="l" defTabSz="889000">
            <a:lnSpc>
              <a:spcPct val="90000"/>
            </a:lnSpc>
            <a:spcBef>
              <a:spcPct val="0"/>
            </a:spcBef>
            <a:spcAft>
              <a:spcPct val="15000"/>
            </a:spcAft>
            <a:buChar char="•"/>
          </a:pPr>
          <a:r>
            <a:rPr lang="nl-NL" sz="2000" kern="1200"/>
            <a:t>Gemeenten kunnen verschillende instrumenten inzetten</a:t>
          </a:r>
          <a:endParaRPr lang="en-US" sz="2000" kern="1200"/>
        </a:p>
      </dsp:txBody>
      <dsp:txXfrm>
        <a:off x="5632563" y="720454"/>
        <a:ext cx="5119318" cy="307159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ECE32F9-974A-1620-8D5C-939A7A241C5B}"/>
              </a:ext>
            </a:extLst>
          </p:cNvPr>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nl-NL" sz="1000"/>
          </a:p>
        </p:txBody>
      </p:sp>
      <p:sp>
        <p:nvSpPr>
          <p:cNvPr id="3" name="Tijdelijke aanduiding voor datum 2">
            <a:extLst>
              <a:ext uri="{FF2B5EF4-FFF2-40B4-BE49-F238E27FC236}">
                <a16:creationId xmlns:a16="http://schemas.microsoft.com/office/drawing/2014/main" id="{F76D03BF-2076-697D-4F39-F325EA20BE97}"/>
              </a:ext>
            </a:extLst>
          </p:cNvPr>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D73D67F1-6E79-4E09-96CE-080ECBEA38C2}" type="datetimeFigureOut">
              <a:rPr lang="nl-NL" sz="1000" smtClean="0"/>
              <a:t>27-7-2026</a:t>
            </a:fld>
            <a:endParaRPr lang="nl-NL" sz="1000"/>
          </a:p>
        </p:txBody>
      </p:sp>
      <p:sp>
        <p:nvSpPr>
          <p:cNvPr id="4" name="Tijdelijke aanduiding voor voettekst 3">
            <a:extLst>
              <a:ext uri="{FF2B5EF4-FFF2-40B4-BE49-F238E27FC236}">
                <a16:creationId xmlns:a16="http://schemas.microsoft.com/office/drawing/2014/main" id="{FFDADC65-BA04-1D0A-8695-676C3134AF1F}"/>
              </a:ext>
            </a:extLst>
          </p:cNvPr>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nl-NL" sz="1000"/>
          </a:p>
        </p:txBody>
      </p:sp>
      <p:sp>
        <p:nvSpPr>
          <p:cNvPr id="5" name="Tijdelijke aanduiding voor dianummer 4">
            <a:extLst>
              <a:ext uri="{FF2B5EF4-FFF2-40B4-BE49-F238E27FC236}">
                <a16:creationId xmlns:a16="http://schemas.microsoft.com/office/drawing/2014/main" id="{AAE3C432-886D-6C56-19AF-3D187A25C45C}"/>
              </a:ext>
            </a:extLst>
          </p:cNvPr>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D379E251-2326-403A-967F-2263CC11A1FA}" type="slidenum">
              <a:rPr lang="nl-NL" sz="1000" smtClean="0"/>
              <a:t>‹nr.›</a:t>
            </a:fld>
            <a:endParaRPr lang="nl-NL" sz="1000"/>
          </a:p>
        </p:txBody>
      </p:sp>
    </p:spTree>
    <p:extLst>
      <p:ext uri="{BB962C8B-B14F-4D97-AF65-F5344CB8AC3E}">
        <p14:creationId xmlns:p14="http://schemas.microsoft.com/office/powerpoint/2010/main" val="10880980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1" userDrawn="1">
          <p15:clr>
            <a:srgbClr val="F26B43"/>
          </p15:clr>
        </p15:guide>
        <p15:guide id="2" pos="2145"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000"/>
            </a:lvl1pPr>
          </a:lstStyle>
          <a:p>
            <a:endParaRPr lang="en-GB"/>
          </a:p>
        </p:txBody>
      </p:sp>
      <p:sp>
        <p:nvSpPr>
          <p:cNvPr id="3" name="Tijdelijke aanduiding voor datum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000"/>
            </a:lvl1pPr>
          </a:lstStyle>
          <a:p>
            <a:fld id="{C2FEE246-7DBB-4850-A58E-F7DC27ED5651}" type="datetimeFigureOut">
              <a:rPr lang="en-GB" smtClean="0"/>
              <a:pPr/>
              <a:t>27/07/2026</a:t>
            </a:fld>
            <a:endParaRPr lang="en-GB"/>
          </a:p>
        </p:txBody>
      </p:sp>
      <p:sp>
        <p:nvSpPr>
          <p:cNvPr id="4" name="Tijdelijke aanduiding voor dia-afbeelding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000"/>
            </a:lvl1pPr>
          </a:lstStyle>
          <a:p>
            <a:endParaRPr lang="en-GB"/>
          </a:p>
        </p:txBody>
      </p:sp>
      <p:sp>
        <p:nvSpPr>
          <p:cNvPr id="7" name="Tijdelijke aanduiding voor dianumm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000"/>
            </a:lvl1pPr>
          </a:lstStyle>
          <a:p>
            <a:fld id="{BF617263-F295-4B36-BD4A-4E6D2F79E1CE}" type="slidenum">
              <a:rPr lang="en-GB" smtClean="0"/>
              <a:pPr/>
              <a:t>‹nr.›</a:t>
            </a:fld>
            <a:endParaRPr lang="en-GB"/>
          </a:p>
        </p:txBody>
      </p:sp>
    </p:spTree>
    <p:extLst>
      <p:ext uri="{BB962C8B-B14F-4D97-AF65-F5344CB8AC3E}">
        <p14:creationId xmlns:p14="http://schemas.microsoft.com/office/powerpoint/2010/main" val="1100282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1" userDrawn="1">
          <p15:clr>
            <a:srgbClr val="F26B43"/>
          </p15:clr>
        </p15:guide>
        <p15:guide id="2" pos="2145"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elingelichtekringen.nl/gezondheid/cbs-cijfers-over-ons-falende-dieetgedrag-obesitas-is-een-poortziekte-naar-200-aandoeningen"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ad.nl/binnenland/obesitas-kost-samenleving-toch-geen-79-miljard-per-jaar~a8e44201/"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ezondegeneratie.nl/themas/gezondevoedselomgeving/"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mulierinstituut.nl/publicaties/27120/de-gezondere-sportomgeving-in-202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ointer.kro-ncrv.nl/zo-is-jouw-eetomgeving-veranderd-in-de-afgelopen-10-jaa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efstijlcoalitie.nl/interview/pon-niet-aflatende-strijd-tegen-overgewicht-en-obesita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longreads.cbs.nl/nederland-in-cijfers-2023/wat-houdt-mensen-tegen-om-gezonder-te-ete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gezondegeneratie.nl/nieuws/waarom-kiezen-voor-gezonde-voeding-zo-moeilijk-is/"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rijksoverheid.nl/documenten/2025/12/12/landelijke-nota-gezondheidsbeleid-2025-2028"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openresearch.amsterdam/nl/page/72825/heatmap-voedseldruk-amsterdam" TargetMode="External"/><Relationship Id="rId7" Type="http://schemas.openxmlformats.org/officeDocument/2006/relationships/hyperlink" Target="https://jogg-academy.nl/voedselaanbod"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voedingscentrum.nl/professionals/gezonde-eetomgeving.aspx" TargetMode="External"/><Relationship Id="rId5" Type="http://schemas.openxmlformats.org/officeDocument/2006/relationships/hyperlink" Target="https://agendastad.nl/citydeal/gezonde-en-duurzame-voedselomgeving/" TargetMode="External"/><Relationship Id="rId4" Type="http://schemas.openxmlformats.org/officeDocument/2006/relationships/hyperlink" Target="https://www.rivm.nl/voeding/onze-voedselomgeving"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rijksoverheid.nl/actueel/nieuws/2025/06/13/nieuwe-preventiestrategie-de-gezonde-keuze-moet-de-makkelijke-keuze-worden"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atum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13CA073-3AF8-4D1E-B418-7FC2A5DADC29}"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171324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C8F83-C2F2-98BC-40DB-0F0FD1DA71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977720A-2479-F4EA-76D8-F746455A27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F380EE9-2CC7-DA91-198C-4772A25816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200">
                <a:latin typeface="+mn-lt"/>
              </a:rPr>
              <a:t>Bronnen: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a:hlinkClick r:id="rId3"/>
              </a:rPr>
              <a:t>CBS-cijfers over ons (falende) dieetgedrag: 'Obesitas is een poortziekte naar 200 aandoeningen’</a:t>
            </a:r>
            <a:endParaRPr lang="nl-NL"/>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a:hlinkClick r:id="rId4"/>
              </a:rPr>
              <a:t>Obesitas kost samenleving toch géén 79 miljard per jaar | Nieuws | AD.nl</a:t>
            </a:r>
            <a:endParaRPr lang="nl-NL"/>
          </a:p>
        </p:txBody>
      </p:sp>
      <p:sp>
        <p:nvSpPr>
          <p:cNvPr id="4" name="Tijdelijke aanduiding voor datum 3">
            <a:extLst>
              <a:ext uri="{FF2B5EF4-FFF2-40B4-BE49-F238E27FC236}">
                <a16:creationId xmlns:a16="http://schemas.microsoft.com/office/drawing/2014/main" id="{D95B18C9-3F23-1565-2BB6-5354AFCCD959}"/>
              </a:ext>
            </a:extLst>
          </p:cNvPr>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82E661-9AFB-46C9-AE71-FFB2B725DDAF}"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a:extLst>
              <a:ext uri="{FF2B5EF4-FFF2-40B4-BE49-F238E27FC236}">
                <a16:creationId xmlns:a16="http://schemas.microsoft.com/office/drawing/2014/main" id="{BA5626C2-3CBF-9C6A-8FCD-42206073E86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1908702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B9551-3AF2-1F5B-6B4F-6951BC2EE3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1F2609-5053-7ECE-ED3B-4BAB4A6ABB9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B3EF5B-7060-D7A8-3E51-68561A12109A}"/>
              </a:ext>
            </a:extLst>
          </p:cNvPr>
          <p:cNvSpPr>
            <a:spLocks noGrp="1"/>
          </p:cNvSpPr>
          <p:nvPr>
            <p:ph type="body" idx="1"/>
          </p:nvPr>
        </p:nvSpPr>
        <p:spPr/>
        <p:txBody>
          <a:bodyPr/>
          <a:lstStyle/>
          <a:p>
            <a:pPr marL="0" indent="0">
              <a:buFont typeface="Outfit" pitchFamily="2" charset="0"/>
              <a:buNone/>
            </a:pPr>
            <a:r>
              <a:rPr lang="nl-NL" sz="1200">
                <a:latin typeface="+mn-lt"/>
                <a:sym typeface="Wingdings" panose="05000000000000000000" pitchFamily="2" charset="2"/>
              </a:rPr>
              <a:t>Bronnen: </a:t>
            </a:r>
          </a:p>
          <a:p>
            <a:pPr marL="171450" indent="-171450">
              <a:buFontTx/>
              <a:buChar char="-"/>
            </a:pPr>
            <a:r>
              <a:rPr lang="nl-NL">
                <a:hlinkClick r:id="rId3"/>
              </a:rPr>
              <a:t>Gezonde voedselomgeving - De Gezonde Generatie</a:t>
            </a:r>
            <a:endParaRPr lang="nl-NL" sz="1200">
              <a:latin typeface="+mn-lt"/>
              <a:sym typeface="Wingdings" panose="05000000000000000000" pitchFamily="2" charset="2"/>
            </a:endParaRPr>
          </a:p>
          <a:p>
            <a:pPr marL="171450" indent="-171450">
              <a:buFontTx/>
              <a:buChar char="-"/>
            </a:pPr>
            <a:r>
              <a:rPr lang="nl-NL" err="1">
                <a:hlinkClick r:id="rId4"/>
              </a:rPr>
              <a:t>Mulier</a:t>
            </a:r>
            <a:r>
              <a:rPr lang="nl-NL">
                <a:hlinkClick r:id="rId4"/>
              </a:rPr>
              <a:t> Instituut</a:t>
            </a:r>
            <a:endParaRPr lang="nl-NL"/>
          </a:p>
        </p:txBody>
      </p:sp>
      <p:sp>
        <p:nvSpPr>
          <p:cNvPr id="4" name="Tijdelijke aanduiding voor datum 3">
            <a:extLst>
              <a:ext uri="{FF2B5EF4-FFF2-40B4-BE49-F238E27FC236}">
                <a16:creationId xmlns:a16="http://schemas.microsoft.com/office/drawing/2014/main" id="{4935655C-3823-E793-D788-4B2516577598}"/>
              </a:ext>
            </a:extLst>
          </p:cNvPr>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82E661-9AFB-46C9-AE71-FFB2B725DDAF}"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a:extLst>
              <a:ext uri="{FF2B5EF4-FFF2-40B4-BE49-F238E27FC236}">
                <a16:creationId xmlns:a16="http://schemas.microsoft.com/office/drawing/2014/main" id="{947ED1D6-B841-183D-DC06-E6D5A897092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1136783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A8F10-9590-A46D-FB71-AFEB908738A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919838A-C01F-DEDC-D92B-91CFC50406C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B9183B-293C-FB01-443D-92E13DE70930}"/>
              </a:ext>
            </a:extLst>
          </p:cNvPr>
          <p:cNvSpPr>
            <a:spLocks noGrp="1"/>
          </p:cNvSpPr>
          <p:nvPr>
            <p:ph type="body" idx="1"/>
          </p:nvPr>
        </p:nvSpPr>
        <p:spPr/>
        <p:txBody>
          <a:bodyPr/>
          <a:lstStyle/>
          <a:p>
            <a:pPr marL="0" indent="0">
              <a:buFont typeface="Outfit" pitchFamily="2" charset="0"/>
              <a:buNone/>
            </a:pPr>
            <a:r>
              <a:rPr lang="nl-NL" sz="1200">
                <a:latin typeface="+mn-lt"/>
                <a:sym typeface="Wingdings" panose="05000000000000000000" pitchFamily="2" charset="2"/>
              </a:rPr>
              <a:t>Bronnen: </a:t>
            </a:r>
          </a:p>
          <a:p>
            <a:pPr marL="171450" indent="-171450">
              <a:buFontTx/>
              <a:buChar char="-"/>
            </a:pPr>
            <a:r>
              <a:rPr lang="nl-NL">
                <a:hlinkClick r:id="rId3"/>
              </a:rPr>
              <a:t>Zo is jouw eetomgeving veranderd in de afgelopen 10 jaar | Pointer | KRO-NCRV</a:t>
            </a:r>
            <a:endParaRPr lang="nl-NL"/>
          </a:p>
        </p:txBody>
      </p:sp>
      <p:sp>
        <p:nvSpPr>
          <p:cNvPr id="4" name="Tijdelijke aanduiding voor datum 3">
            <a:extLst>
              <a:ext uri="{FF2B5EF4-FFF2-40B4-BE49-F238E27FC236}">
                <a16:creationId xmlns:a16="http://schemas.microsoft.com/office/drawing/2014/main" id="{7E8168D9-894F-94DC-C3A6-C58E74DE5633}"/>
              </a:ext>
            </a:extLst>
          </p:cNvPr>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82E661-9AFB-46C9-AE71-FFB2B725DDAF}"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a:extLst>
              <a:ext uri="{FF2B5EF4-FFF2-40B4-BE49-F238E27FC236}">
                <a16:creationId xmlns:a16="http://schemas.microsoft.com/office/drawing/2014/main" id="{EEF366D9-6046-403F-B35A-4865F3597F8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1460955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0FDBC-0ACD-873E-6054-6C55F0DC77D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12D6C5-989D-EF88-5465-77A3013B411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AFDAF2-FBA4-B5AF-8A1B-6F01CF612C20}"/>
              </a:ext>
            </a:extLst>
          </p:cNvPr>
          <p:cNvSpPr>
            <a:spLocks noGrp="1"/>
          </p:cNvSpPr>
          <p:nvPr>
            <p:ph type="body" idx="1"/>
          </p:nvPr>
        </p:nvSpPr>
        <p:spPr/>
        <p:txBody>
          <a:bodyPr/>
          <a:lstStyle/>
          <a:p>
            <a:pPr marL="0" lvl="0" indent="0">
              <a:lnSpc>
                <a:spcPct val="90000"/>
              </a:lnSpc>
              <a:spcBef>
                <a:spcPts val="500"/>
              </a:spcBef>
              <a:buFont typeface="Courier New" panose="02070309020205020404" pitchFamily="49" charset="0"/>
              <a:buNone/>
            </a:pPr>
            <a:r>
              <a:rPr lang="nl-NL" sz="1600" b="0" noProof="0">
                <a:solidFill>
                  <a:schemeClr val="tx1"/>
                </a:solidFill>
                <a:latin typeface="Calibri"/>
                <a:ea typeface="Lato"/>
                <a:cs typeface="Lato"/>
              </a:rPr>
              <a:t>Bronnen: </a:t>
            </a:r>
          </a:p>
          <a:p>
            <a:pPr marL="285750" lvl="0" indent="-285750">
              <a:lnSpc>
                <a:spcPct val="90000"/>
              </a:lnSpc>
              <a:spcBef>
                <a:spcPts val="500"/>
              </a:spcBef>
              <a:buFontTx/>
              <a:buChar char="-"/>
            </a:pPr>
            <a:r>
              <a:rPr lang="nl-NL" sz="1600">
                <a:hlinkClick r:id="rId3"/>
              </a:rPr>
              <a:t>PON: niet aflatende strijd tegen overgewicht en obesitas - Coalitie Leefstijl in de Zorg</a:t>
            </a:r>
            <a:endParaRPr lang="nl-NL" sz="1600"/>
          </a:p>
          <a:p>
            <a:pPr marL="285750" lvl="0" indent="-285750">
              <a:lnSpc>
                <a:spcPct val="90000"/>
              </a:lnSpc>
              <a:spcBef>
                <a:spcPts val="500"/>
              </a:spcBef>
              <a:buFontTx/>
              <a:buChar char="-"/>
            </a:pPr>
            <a:endParaRPr lang="nl-NL" sz="1600" b="0" noProof="0">
              <a:solidFill>
                <a:schemeClr val="tx1"/>
              </a:solidFill>
              <a:latin typeface="Calibri"/>
              <a:ea typeface="Lato"/>
              <a:cs typeface="Lato"/>
            </a:endParaRPr>
          </a:p>
        </p:txBody>
      </p:sp>
      <p:sp>
        <p:nvSpPr>
          <p:cNvPr id="4" name="Tijdelijke aanduiding voor datum 3">
            <a:extLst>
              <a:ext uri="{FF2B5EF4-FFF2-40B4-BE49-F238E27FC236}">
                <a16:creationId xmlns:a16="http://schemas.microsoft.com/office/drawing/2014/main" id="{CBB22827-B13E-9D41-9AE9-21E4407B9EB5}"/>
              </a:ext>
            </a:extLst>
          </p:cNvPr>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82E661-9AFB-46C9-AE71-FFB2B725DDAF}"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a:extLst>
              <a:ext uri="{FF2B5EF4-FFF2-40B4-BE49-F238E27FC236}">
                <a16:creationId xmlns:a16="http://schemas.microsoft.com/office/drawing/2014/main" id="{88E16840-4B68-F703-877D-AB807C6E8F3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847095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BB892-FE51-E29E-2A9B-EC2388CAC6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1B593F-5F10-647E-DCDC-F1B10D0A42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668BDF-F112-9527-79B4-4A72362B1CEF}"/>
              </a:ext>
            </a:extLst>
          </p:cNvPr>
          <p:cNvSpPr>
            <a:spLocks noGrp="1"/>
          </p:cNvSpPr>
          <p:nvPr>
            <p:ph type="body" idx="1"/>
          </p:nvPr>
        </p:nvSpPr>
        <p:spPr/>
        <p:txBody>
          <a:bodyPr/>
          <a:lstStyle/>
          <a:p>
            <a:pPr marL="0" lvl="0" indent="0">
              <a:lnSpc>
                <a:spcPct val="90000"/>
              </a:lnSpc>
              <a:spcBef>
                <a:spcPts val="500"/>
              </a:spcBef>
              <a:buFont typeface="Courier New" panose="02070309020205020404" pitchFamily="49" charset="0"/>
              <a:buNone/>
            </a:pPr>
            <a:r>
              <a:rPr lang="nl-NL" sz="1600" b="0" noProof="0">
                <a:solidFill>
                  <a:schemeClr val="tx1"/>
                </a:solidFill>
                <a:latin typeface="Calibri"/>
                <a:ea typeface="Lato"/>
                <a:cs typeface="Lato"/>
              </a:rPr>
              <a:t>Bronnen: </a:t>
            </a:r>
          </a:p>
          <a:p>
            <a:pPr marL="285750" lvl="0" indent="-285750">
              <a:lnSpc>
                <a:spcPct val="90000"/>
              </a:lnSpc>
              <a:spcBef>
                <a:spcPts val="500"/>
              </a:spcBef>
              <a:buFontTx/>
              <a:buChar char="-"/>
            </a:pPr>
            <a:r>
              <a:rPr lang="nl-NL" sz="1600">
                <a:hlinkClick r:id="rId3"/>
              </a:rPr>
              <a:t>Wat houdt mensen tegen om gezonder te eten? - Nederland in cijfers 2023 | CBS</a:t>
            </a:r>
            <a:endParaRPr lang="nl-NL" sz="1600"/>
          </a:p>
          <a:p>
            <a:pPr marL="285750" lvl="0" indent="-285750">
              <a:lnSpc>
                <a:spcPct val="90000"/>
              </a:lnSpc>
              <a:spcBef>
                <a:spcPts val="500"/>
              </a:spcBef>
              <a:buFontTx/>
              <a:buChar char="-"/>
            </a:pPr>
            <a:r>
              <a:rPr lang="nl-NL" sz="1600">
                <a:hlinkClick r:id="rId4"/>
              </a:rPr>
              <a:t>Waarom kiezen voor gezonde voeding zo moeilijk is - De Gezonde Generatie</a:t>
            </a:r>
            <a:endParaRPr lang="nl-NL" sz="1600" b="0" noProof="0">
              <a:solidFill>
                <a:schemeClr val="tx1"/>
              </a:solidFill>
              <a:latin typeface="Calibri"/>
              <a:ea typeface="Lato"/>
              <a:cs typeface="Lato"/>
            </a:endParaRPr>
          </a:p>
        </p:txBody>
      </p:sp>
      <p:sp>
        <p:nvSpPr>
          <p:cNvPr id="4" name="Tijdelijke aanduiding voor datum 3">
            <a:extLst>
              <a:ext uri="{FF2B5EF4-FFF2-40B4-BE49-F238E27FC236}">
                <a16:creationId xmlns:a16="http://schemas.microsoft.com/office/drawing/2014/main" id="{4967B764-9F37-3ED3-7259-31DD497EF573}"/>
              </a:ext>
            </a:extLst>
          </p:cNvPr>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82E661-9AFB-46C9-AE71-FFB2B725DDAF}"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a:extLst>
              <a:ext uri="{FF2B5EF4-FFF2-40B4-BE49-F238E27FC236}">
                <a16:creationId xmlns:a16="http://schemas.microsoft.com/office/drawing/2014/main" id="{33E37893-3DB0-EA63-7312-CCBA0B78BB8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2083448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858C5-D33D-6D89-ACE4-110C772B920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A1CC29-67B5-62FF-126D-98AD563EA7F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AE0155C-AD3A-D713-F8DB-CAAC3DE3839F}"/>
              </a:ext>
            </a:extLst>
          </p:cNvPr>
          <p:cNvSpPr>
            <a:spLocks noGrp="1"/>
          </p:cNvSpPr>
          <p:nvPr>
            <p:ph type="body" idx="1"/>
          </p:nvPr>
        </p:nvSpPr>
        <p:spPr/>
        <p:txBody>
          <a:bodyPr/>
          <a:lstStyle/>
          <a:p>
            <a:r>
              <a:rPr lang="nl-NL"/>
              <a:t>Bronnen: </a:t>
            </a:r>
          </a:p>
          <a:p>
            <a:r>
              <a:rPr lang="nl-NL"/>
              <a:t>- </a:t>
            </a:r>
            <a:r>
              <a:rPr lang="nl-NL">
                <a:hlinkClick r:id="rId3"/>
              </a:rPr>
              <a:t>Landelijke nota gezondheidsbeleid 2025-2028 - Samen werken aan gezondheid | Rijksoverheid.nl</a:t>
            </a:r>
            <a:endParaRPr lang="nl-NL"/>
          </a:p>
        </p:txBody>
      </p:sp>
      <p:sp>
        <p:nvSpPr>
          <p:cNvPr id="4" name="Tijdelijke aanduiding voor dianummer 3">
            <a:extLst>
              <a:ext uri="{FF2B5EF4-FFF2-40B4-BE49-F238E27FC236}">
                <a16:creationId xmlns:a16="http://schemas.microsoft.com/office/drawing/2014/main" id="{D6C654E2-D3D3-9A7E-15E9-4BDC9EA6E732}"/>
              </a:ext>
            </a:extLst>
          </p:cNvPr>
          <p:cNvSpPr>
            <a:spLocks noGrp="1"/>
          </p:cNvSpPr>
          <p:nvPr>
            <p:ph type="sldNum" sz="quarter" idx="5"/>
          </p:nvPr>
        </p:nvSpPr>
        <p:spPr/>
        <p:txBody>
          <a:bodyPr/>
          <a:lstStyle/>
          <a:p>
            <a:fld id="{BF617263-F295-4B36-BD4A-4E6D2F79E1CE}" type="slidenum">
              <a:rPr lang="en-GB" smtClean="0"/>
              <a:pPr/>
              <a:t>7</a:t>
            </a:fld>
            <a:endParaRPr lang="en-GB"/>
          </a:p>
        </p:txBody>
      </p:sp>
    </p:spTree>
    <p:extLst>
      <p:ext uri="{BB962C8B-B14F-4D97-AF65-F5344CB8AC3E}">
        <p14:creationId xmlns:p14="http://schemas.microsoft.com/office/powerpoint/2010/main" val="620718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CCB0F-66B2-25C2-B392-8DD59BAC78E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3C52B1-B511-9C4B-5471-637A5F01BE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972A3CD-19F4-5443-DCFB-B0D4F1359926}"/>
              </a:ext>
            </a:extLst>
          </p:cNvPr>
          <p:cNvSpPr>
            <a:spLocks noGrp="1"/>
          </p:cNvSpPr>
          <p:nvPr>
            <p:ph type="body" idx="1"/>
          </p:nvPr>
        </p:nvSpPr>
        <p:spPr/>
        <p:txBody>
          <a:bodyPr/>
          <a:lstStyle/>
          <a:p>
            <a:pPr marL="0" lvl="0" indent="0">
              <a:buFontTx/>
              <a:buNone/>
            </a:pPr>
            <a:endParaRPr lang="nl-NL" sz="1200" b="0" kern="1200">
              <a:solidFill>
                <a:schemeClr val="tx1"/>
              </a:solidFill>
              <a:effectLst/>
              <a:latin typeface="+mn-lt"/>
              <a:ea typeface="+mn-ea"/>
              <a:cs typeface="+mn-cs"/>
            </a:endParaRPr>
          </a:p>
        </p:txBody>
      </p:sp>
      <p:sp>
        <p:nvSpPr>
          <p:cNvPr id="4" name="Tijdelijke aanduiding voor datum 3">
            <a:extLst>
              <a:ext uri="{FF2B5EF4-FFF2-40B4-BE49-F238E27FC236}">
                <a16:creationId xmlns:a16="http://schemas.microsoft.com/office/drawing/2014/main" id="{2C4BCFA8-A90B-1CB9-1B48-2A1CC1814F60}"/>
              </a:ext>
            </a:extLst>
          </p:cNvPr>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182E661-9AFB-46C9-AE71-FFB2B725DDAF}" type="datetime1">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27-7-2026</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
        <p:nvSpPr>
          <p:cNvPr id="5" name="Tijdelijke aanduiding voor dianummer 4">
            <a:extLst>
              <a:ext uri="{FF2B5EF4-FFF2-40B4-BE49-F238E27FC236}">
                <a16:creationId xmlns:a16="http://schemas.microsoft.com/office/drawing/2014/main" id="{B61ECA69-E434-B09F-A91E-43540268667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0F466D-B6CF-41B2-9E0E-F4E03AD6D9E4}" type="slidenum">
              <a:rPr kumimoji="0" lang="nl-NL" sz="1200" b="0" i="0" u="none" strike="noStrike" kern="1200" cap="none" spc="0" normalizeH="0" baseline="0" noProof="0" smtClean="0">
                <a:ln>
                  <a:noFill/>
                </a:ln>
                <a:solidFill>
                  <a:prstClr val="black"/>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3519007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Bronnen: </a:t>
            </a:r>
            <a:endParaRPr lang="nl-NL" dirty="0">
              <a:hlinkClick r:id="rId3"/>
            </a:endParaRPr>
          </a:p>
          <a:p>
            <a:pPr marL="171450" indent="-171450">
              <a:buFontTx/>
              <a:buChar char="-"/>
            </a:pPr>
            <a:r>
              <a:rPr lang="nl-NL" dirty="0">
                <a:hlinkClick r:id="rId4"/>
              </a:rPr>
              <a:t>Onze voedselomgeving | RIVM</a:t>
            </a:r>
            <a:endParaRPr lang="nl-NL" dirty="0">
              <a:hlinkClick r:id="rId5"/>
            </a:endParaRPr>
          </a:p>
          <a:p>
            <a:pPr marL="171450" indent="-171450">
              <a:buFontTx/>
              <a:buChar char="-"/>
            </a:pPr>
            <a:r>
              <a:rPr lang="nl-NL" dirty="0">
                <a:hlinkClick r:id="rId5"/>
              </a:rPr>
              <a:t>Gezonde en duurzame voedselomgeving – Agendastad</a:t>
            </a:r>
            <a:endParaRPr lang="nl-NL" dirty="0"/>
          </a:p>
          <a:p>
            <a:pPr marL="171450" indent="-171450">
              <a:buFontTx/>
              <a:buChar char="-"/>
            </a:pPr>
            <a:r>
              <a:rPr lang="nl-NL" dirty="0">
                <a:hlinkClick r:id="rId6"/>
              </a:rPr>
              <a:t>Gezonde en duurzame eetomgevingen | Voedingscentrum</a:t>
            </a:r>
            <a:endParaRPr lang="nl-NL" dirty="0"/>
          </a:p>
          <a:p>
            <a:pPr marL="171450" indent="-171450">
              <a:buFontTx/>
              <a:buChar char="-"/>
            </a:pPr>
            <a:r>
              <a:rPr lang="nl-NL" dirty="0">
                <a:hlinkClick r:id="rId7"/>
              </a:rPr>
              <a:t>JOGG-Academy | Gezonder voedingsaanbod</a:t>
            </a:r>
            <a:endParaRPr lang="nl-NL" dirty="0"/>
          </a:p>
          <a:p>
            <a:pPr marL="171450" indent="-171450">
              <a:buFontTx/>
              <a:buChar char="-"/>
            </a:pPr>
            <a:endParaRPr lang="nl-NL" dirty="0"/>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BF617263-F295-4B36-BD4A-4E6D2F79E1CE}" type="slidenum">
              <a:rPr lang="en-GB" smtClean="0"/>
              <a:pPr/>
              <a:t>9</a:t>
            </a:fld>
            <a:endParaRPr lang="en-GB"/>
          </a:p>
        </p:txBody>
      </p:sp>
    </p:spTree>
    <p:extLst>
      <p:ext uri="{BB962C8B-B14F-4D97-AF65-F5344CB8AC3E}">
        <p14:creationId xmlns:p14="http://schemas.microsoft.com/office/powerpoint/2010/main" val="3112494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Bronnen: </a:t>
            </a:r>
          </a:p>
          <a:p>
            <a:pPr marL="171450" indent="-171450">
              <a:buFontTx/>
              <a:buChar char="-"/>
            </a:pPr>
            <a:r>
              <a:rPr lang="nl-NL">
                <a:hlinkClick r:id="rId3"/>
              </a:rPr>
              <a:t>Nieuwe preventiestrategie: de gezonde keuze moet de makkelijke keuze worden | Rijksoverheid.nl</a:t>
            </a:r>
            <a:endParaRPr lang="nl-NL"/>
          </a:p>
        </p:txBody>
      </p:sp>
      <p:sp>
        <p:nvSpPr>
          <p:cNvPr id="4" name="Tijdelijke aanduiding voor dianummer 3"/>
          <p:cNvSpPr>
            <a:spLocks noGrp="1"/>
          </p:cNvSpPr>
          <p:nvPr>
            <p:ph type="sldNum" sz="quarter" idx="5"/>
          </p:nvPr>
        </p:nvSpPr>
        <p:spPr/>
        <p:txBody>
          <a:bodyPr/>
          <a:lstStyle/>
          <a:p>
            <a:fld id="{BF617263-F295-4B36-BD4A-4E6D2F79E1CE}" type="slidenum">
              <a:rPr lang="en-GB" smtClean="0"/>
              <a:pPr/>
              <a:t>10</a:t>
            </a:fld>
            <a:endParaRPr lang="en-GB"/>
          </a:p>
        </p:txBody>
      </p:sp>
    </p:spTree>
    <p:extLst>
      <p:ext uri="{BB962C8B-B14F-4D97-AF65-F5344CB8AC3E}">
        <p14:creationId xmlns:p14="http://schemas.microsoft.com/office/powerpoint/2010/main" val="978582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pagina Blauw">
    <p:spTree>
      <p:nvGrpSpPr>
        <p:cNvPr id="1" name=""/>
        <p:cNvGrpSpPr/>
        <p:nvPr/>
      </p:nvGrpSpPr>
      <p:grpSpPr>
        <a:xfrm>
          <a:off x="0" y="0"/>
          <a:ext cx="0" cy="0"/>
          <a:chOff x="0" y="0"/>
          <a:chExt cx="0" cy="0"/>
        </a:xfrm>
      </p:grpSpPr>
      <p:sp>
        <p:nvSpPr>
          <p:cNvPr id="21" name="Tijdelijke aanduiding voor afbeelding 20">
            <a:extLst>
              <a:ext uri="{FF2B5EF4-FFF2-40B4-BE49-F238E27FC236}">
                <a16:creationId xmlns:a16="http://schemas.microsoft.com/office/drawing/2014/main" id="{C8510E2B-1EE0-A3E7-E41B-54CA338FF190}"/>
              </a:ext>
            </a:extLst>
          </p:cNvPr>
          <p:cNvSpPr>
            <a:spLocks noGrp="1"/>
          </p:cNvSpPr>
          <p:nvPr>
            <p:ph type="pic" sz="quarter" idx="12" hasCustomPrompt="1"/>
          </p:nvPr>
        </p:nvSpPr>
        <p:spPr>
          <a:xfrm>
            <a:off x="0" y="0"/>
            <a:ext cx="12191936" cy="6858000"/>
          </a:xfrm>
          <a:custGeom>
            <a:avLst/>
            <a:gdLst>
              <a:gd name="connsiteX0" fmla="*/ 0 w 12191936"/>
              <a:gd name="connsiteY0" fmla="*/ 0 h 6858000"/>
              <a:gd name="connsiteX1" fmla="*/ 12191936 w 12191936"/>
              <a:gd name="connsiteY1" fmla="*/ 0 h 6858000"/>
              <a:gd name="connsiteX2" fmla="*/ 12191936 w 12191936"/>
              <a:gd name="connsiteY2" fmla="*/ 4876864 h 6858000"/>
              <a:gd name="connsiteX3" fmla="*/ 12152947 w 12191936"/>
              <a:gd name="connsiteY3" fmla="*/ 4893755 h 6858000"/>
              <a:gd name="connsiteX4" fmla="*/ 11834876 w 12191936"/>
              <a:gd name="connsiteY4" fmla="*/ 5211572 h 6858000"/>
              <a:gd name="connsiteX5" fmla="*/ 11475339 w 12191936"/>
              <a:gd name="connsiteY5" fmla="*/ 5360416 h 6858000"/>
              <a:gd name="connsiteX6" fmla="*/ 9467406 w 12191936"/>
              <a:gd name="connsiteY6" fmla="*/ 5360416 h 6858000"/>
              <a:gd name="connsiteX7" fmla="*/ 9245600 w 12191936"/>
              <a:gd name="connsiteY7" fmla="*/ 5582222 h 6858000"/>
              <a:gd name="connsiteX8" fmla="*/ 9245600 w 12191936"/>
              <a:gd name="connsiteY8" fmla="*/ 6834251 h 6858000"/>
              <a:gd name="connsiteX9" fmla="*/ 9246870 w 12191936"/>
              <a:gd name="connsiteY9" fmla="*/ 6858000 h 6858000"/>
              <a:gd name="connsiteX10" fmla="*/ 0 w 12191936"/>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36" h="6858000">
                <a:moveTo>
                  <a:pt x="0" y="0"/>
                </a:moveTo>
                <a:lnTo>
                  <a:pt x="12191936" y="0"/>
                </a:lnTo>
                <a:lnTo>
                  <a:pt x="12191936" y="4876864"/>
                </a:lnTo>
                <a:cubicBezTo>
                  <a:pt x="12178220" y="4877181"/>
                  <a:pt x="12164314" y="4882388"/>
                  <a:pt x="12152947" y="4893755"/>
                </a:cubicBezTo>
                <a:lnTo>
                  <a:pt x="11834876" y="5211572"/>
                </a:lnTo>
                <a:cubicBezTo>
                  <a:pt x="11739499" y="5306886"/>
                  <a:pt x="11610213" y="5360416"/>
                  <a:pt x="11475339" y="5360416"/>
                </a:cubicBezTo>
                <a:lnTo>
                  <a:pt x="9467406" y="5360416"/>
                </a:lnTo>
                <a:cubicBezTo>
                  <a:pt x="9344914" y="5360416"/>
                  <a:pt x="9245600" y="5459730"/>
                  <a:pt x="9245600" y="5582222"/>
                </a:cubicBezTo>
                <a:lnTo>
                  <a:pt x="9245600" y="6834251"/>
                </a:lnTo>
                <a:cubicBezTo>
                  <a:pt x="9245600" y="6842252"/>
                  <a:pt x="9246044" y="6850190"/>
                  <a:pt x="9246870" y="6858000"/>
                </a:cubicBezTo>
                <a:lnTo>
                  <a:pt x="0" y="6858000"/>
                </a:lnTo>
                <a:close/>
              </a:path>
            </a:pathLst>
          </a:custGeom>
          <a:solidFill>
            <a:schemeClr val="bg1">
              <a:lumMod val="95000"/>
            </a:schemeClr>
          </a:solidFill>
        </p:spPr>
        <p:txBody>
          <a:bodyPr wrap="square" lIns="1260000" tIns="1152000">
            <a:noAutofit/>
          </a:bodyPr>
          <a:lstStyle>
            <a:lvl1pPr marL="0" indent="0">
              <a:buNone/>
              <a:defRPr sz="1400">
                <a:solidFill>
                  <a:schemeClr val="tx1"/>
                </a:solidFill>
              </a:defRPr>
            </a:lvl1pPr>
          </a:lstStyle>
          <a:p>
            <a:r>
              <a:rPr lang="nl-NL"/>
              <a:t>Om een afbeelding in te voegen: </a:t>
            </a:r>
            <a:br>
              <a:rPr lang="nl-NL"/>
            </a:br>
            <a:r>
              <a:rPr lang="nl-NL"/>
              <a:t>Selecteer dit grijze vlak</a:t>
            </a:r>
            <a:br>
              <a:rPr lang="nl-NL"/>
            </a:br>
            <a:r>
              <a:rPr lang="nl-NL"/>
              <a:t>Klik in het lint op ‘Invoegen’ - ‘Afbeeldingen’</a:t>
            </a:r>
            <a:br>
              <a:rPr lang="nl-NL"/>
            </a:br>
            <a:r>
              <a:rPr lang="nl-NL"/>
              <a:t>Selecteer via de verkenner een foto of afbeelding en klik op ‘Invoegen’</a:t>
            </a:r>
          </a:p>
        </p:txBody>
      </p:sp>
      <p:sp>
        <p:nvSpPr>
          <p:cNvPr id="24" name="Tijdelijke aanduiding voor tekst 23">
            <a:extLst>
              <a:ext uri="{FF2B5EF4-FFF2-40B4-BE49-F238E27FC236}">
                <a16:creationId xmlns:a16="http://schemas.microsoft.com/office/drawing/2014/main" id="{D80247BA-33E9-E6C0-90A8-BD2D22BBE82F}"/>
              </a:ext>
            </a:extLst>
          </p:cNvPr>
          <p:cNvSpPr>
            <a:spLocks noGrp="1"/>
          </p:cNvSpPr>
          <p:nvPr>
            <p:ph type="body" idx="13" hasCustomPrompt="1"/>
          </p:nvPr>
        </p:nvSpPr>
        <p:spPr>
          <a:xfrm>
            <a:off x="0" y="1460485"/>
            <a:ext cx="12191936" cy="5394403"/>
          </a:xfrm>
          <a:custGeom>
            <a:avLst/>
            <a:gdLst>
              <a:gd name="connsiteX0" fmla="*/ 0 w 12191936"/>
              <a:gd name="connsiteY0" fmla="*/ 15 h 5394403"/>
              <a:gd name="connsiteX1" fmla="*/ 195517 w 12191936"/>
              <a:gd name="connsiteY1" fmla="*/ 80596 h 5394403"/>
              <a:gd name="connsiteX2" fmla="*/ 1721485 w 12191936"/>
              <a:gd name="connsiteY2" fmla="*/ 1605231 h 5394403"/>
              <a:gd name="connsiteX3" fmla="*/ 3446272 w 12191936"/>
              <a:gd name="connsiteY3" fmla="*/ 2319225 h 5394403"/>
              <a:gd name="connsiteX4" fmla="*/ 12191936 w 12191936"/>
              <a:gd name="connsiteY4" fmla="*/ 2319225 h 5394403"/>
              <a:gd name="connsiteX5" fmla="*/ 12191936 w 12191936"/>
              <a:gd name="connsiteY5" fmla="*/ 3413267 h 5394403"/>
              <a:gd name="connsiteX6" fmla="*/ 12152947 w 12191936"/>
              <a:gd name="connsiteY6" fmla="*/ 3430158 h 5394403"/>
              <a:gd name="connsiteX7" fmla="*/ 11834876 w 12191936"/>
              <a:gd name="connsiteY7" fmla="*/ 3747975 h 5394403"/>
              <a:gd name="connsiteX8" fmla="*/ 11475339 w 12191936"/>
              <a:gd name="connsiteY8" fmla="*/ 3896819 h 5394403"/>
              <a:gd name="connsiteX9" fmla="*/ 9467406 w 12191936"/>
              <a:gd name="connsiteY9" fmla="*/ 3896819 h 5394403"/>
              <a:gd name="connsiteX10" fmla="*/ 9245600 w 12191936"/>
              <a:gd name="connsiteY10" fmla="*/ 4118625 h 5394403"/>
              <a:gd name="connsiteX11" fmla="*/ 9245600 w 12191936"/>
              <a:gd name="connsiteY11" fmla="*/ 5370654 h 5394403"/>
              <a:gd name="connsiteX12" fmla="*/ 9246870 w 12191936"/>
              <a:gd name="connsiteY12" fmla="*/ 5394403 h 5394403"/>
              <a:gd name="connsiteX13" fmla="*/ 0 w 12191936"/>
              <a:gd name="connsiteY13" fmla="*/ 5394403 h 539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36" h="5394403">
                <a:moveTo>
                  <a:pt x="0" y="15"/>
                </a:moveTo>
                <a:cubicBezTo>
                  <a:pt x="68517" y="-684"/>
                  <a:pt x="138621" y="23764"/>
                  <a:pt x="195517" y="80596"/>
                </a:cubicBezTo>
                <a:lnTo>
                  <a:pt x="1721485" y="1605231"/>
                </a:lnTo>
                <a:cubicBezTo>
                  <a:pt x="2179003" y="2062368"/>
                  <a:pt x="2799461" y="2319225"/>
                  <a:pt x="3446272" y="2319225"/>
                </a:cubicBezTo>
                <a:lnTo>
                  <a:pt x="12191936" y="2319225"/>
                </a:lnTo>
                <a:lnTo>
                  <a:pt x="12191936" y="3413267"/>
                </a:lnTo>
                <a:cubicBezTo>
                  <a:pt x="12178220" y="3413584"/>
                  <a:pt x="12164314" y="3418791"/>
                  <a:pt x="12152947" y="3430158"/>
                </a:cubicBezTo>
                <a:lnTo>
                  <a:pt x="11834876" y="3747975"/>
                </a:lnTo>
                <a:cubicBezTo>
                  <a:pt x="11739499" y="3843289"/>
                  <a:pt x="11610213" y="3896819"/>
                  <a:pt x="11475339" y="3896819"/>
                </a:cubicBezTo>
                <a:lnTo>
                  <a:pt x="9467406" y="3896819"/>
                </a:lnTo>
                <a:cubicBezTo>
                  <a:pt x="9344914" y="3896819"/>
                  <a:pt x="9245600" y="3996133"/>
                  <a:pt x="9245600" y="4118625"/>
                </a:cubicBezTo>
                <a:lnTo>
                  <a:pt x="9245600" y="5370654"/>
                </a:lnTo>
                <a:cubicBezTo>
                  <a:pt x="9245600" y="5378655"/>
                  <a:pt x="9246044" y="5386593"/>
                  <a:pt x="9246870" y="5394403"/>
                </a:cubicBezTo>
                <a:lnTo>
                  <a:pt x="0" y="5394403"/>
                </a:lnTo>
                <a:close/>
              </a:path>
            </a:pathLst>
          </a:custGeom>
          <a:solidFill>
            <a:schemeClr val="tx2">
              <a:alpha val="67000"/>
            </a:schemeClr>
          </a:solidFill>
        </p:spPr>
        <p:txBody>
          <a:bodyPr wrap="square" anchor="b">
            <a:noAutofit/>
          </a:bodyPr>
          <a:lstStyle>
            <a:lvl1pPr marL="0" indent="0">
              <a:buNone/>
              <a:defRPr sz="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 </a:t>
            </a:r>
          </a:p>
        </p:txBody>
      </p:sp>
      <p:sp>
        <p:nvSpPr>
          <p:cNvPr id="5" name="Tijdelijke aanduiding voor voettekst 4">
            <a:extLst>
              <a:ext uri="{FF2B5EF4-FFF2-40B4-BE49-F238E27FC236}">
                <a16:creationId xmlns:a16="http://schemas.microsoft.com/office/drawing/2014/main" id="{73BBCC8F-2766-3C08-EADD-F8BD484F0FE0}"/>
              </a:ext>
            </a:extLst>
          </p:cNvPr>
          <p:cNvSpPr>
            <a:spLocks noGrp="1"/>
          </p:cNvSpPr>
          <p:nvPr>
            <p:ph type="ftr" sz="quarter" idx="11"/>
          </p:nvPr>
        </p:nvSpPr>
        <p:spPr>
          <a:xfrm>
            <a:off x="1271588" y="751264"/>
            <a:ext cx="4320000" cy="184666"/>
          </a:xfrm>
        </p:spPr>
        <p:txBody>
          <a:bodyPr/>
          <a:lstStyle>
            <a:lvl1pPr>
              <a:defRPr>
                <a:solidFill>
                  <a:schemeClr val="bg1"/>
                </a:solidFill>
              </a:defRPr>
            </a:lvl1pPr>
          </a:lstStyle>
          <a:p>
            <a:r>
              <a:rPr lang="nl-NL"/>
              <a:t>onderwerp</a:t>
            </a:r>
          </a:p>
        </p:txBody>
      </p:sp>
      <p:sp>
        <p:nvSpPr>
          <p:cNvPr id="2" name="Titel 1">
            <a:extLst>
              <a:ext uri="{FF2B5EF4-FFF2-40B4-BE49-F238E27FC236}">
                <a16:creationId xmlns:a16="http://schemas.microsoft.com/office/drawing/2014/main" id="{4EE411FB-B60F-50D9-1120-2AEA27E1AEE9}"/>
              </a:ext>
            </a:extLst>
          </p:cNvPr>
          <p:cNvSpPr>
            <a:spLocks noGrp="1"/>
          </p:cNvSpPr>
          <p:nvPr>
            <p:ph type="ctrTitle" hasCustomPrompt="1"/>
          </p:nvPr>
        </p:nvSpPr>
        <p:spPr>
          <a:xfrm>
            <a:off x="1271588" y="4303467"/>
            <a:ext cx="7200000" cy="997196"/>
          </a:xfrm>
        </p:spPr>
        <p:txBody>
          <a:bodyPr wrap="square" anchor="b">
            <a:spAutoFit/>
          </a:bodyPr>
          <a:lstStyle>
            <a:lvl1pPr algn="l">
              <a:defRPr sz="7200" spc="-100" baseline="0">
                <a:solidFill>
                  <a:schemeClr val="bg1"/>
                </a:solidFill>
              </a:defRPr>
            </a:lvl1pPr>
          </a:lstStyle>
          <a:p>
            <a:r>
              <a:rPr lang="nl-NL"/>
              <a:t>Titel</a:t>
            </a:r>
          </a:p>
        </p:txBody>
      </p:sp>
      <p:sp>
        <p:nvSpPr>
          <p:cNvPr id="3" name="Ondertitel 2">
            <a:extLst>
              <a:ext uri="{FF2B5EF4-FFF2-40B4-BE49-F238E27FC236}">
                <a16:creationId xmlns:a16="http://schemas.microsoft.com/office/drawing/2014/main" id="{B1CF32DD-B9BF-3293-C82B-481F7FDB25B6}"/>
              </a:ext>
            </a:extLst>
          </p:cNvPr>
          <p:cNvSpPr>
            <a:spLocks noGrp="1"/>
          </p:cNvSpPr>
          <p:nvPr>
            <p:ph type="subTitle" idx="1" hasCustomPrompt="1"/>
          </p:nvPr>
        </p:nvSpPr>
        <p:spPr>
          <a:xfrm>
            <a:off x="1271588" y="5207318"/>
            <a:ext cx="7200000" cy="553998"/>
          </a:xfrm>
        </p:spPr>
        <p:txBody>
          <a:bodyPr wrap="square">
            <a:spAutoFit/>
          </a:bodyPr>
          <a:lstStyle>
            <a:lvl1pPr marL="0" indent="0" algn="l">
              <a:buNone/>
              <a:defRPr sz="36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Subtitel</a:t>
            </a:r>
          </a:p>
        </p:txBody>
      </p:sp>
      <p:pic>
        <p:nvPicPr>
          <p:cNvPr id="11" name="Logo">
            <a:extLst>
              <a:ext uri="{FF2B5EF4-FFF2-40B4-BE49-F238E27FC236}">
                <a16:creationId xmlns:a16="http://schemas.microsoft.com/office/drawing/2014/main" id="{7EF58B6A-75BF-503E-360C-421CF5DDE8E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9830028" y="5775960"/>
            <a:ext cx="1847622" cy="701992"/>
          </a:xfrm>
          <a:prstGeom prst="rect">
            <a:avLst/>
          </a:prstGeom>
        </p:spPr>
      </p:pic>
      <p:sp>
        <p:nvSpPr>
          <p:cNvPr id="25" name="Streep">
            <a:extLst>
              <a:ext uri="{FF2B5EF4-FFF2-40B4-BE49-F238E27FC236}">
                <a16:creationId xmlns:a16="http://schemas.microsoft.com/office/drawing/2014/main" id="{BAECF456-2DAD-F1AC-4904-DE16CE2554C8}"/>
              </a:ext>
            </a:extLst>
          </p:cNvPr>
          <p:cNvSpPr>
            <a:spLocks noGrp="1" noRot="1" noMove="1" noResize="1" noEditPoints="1" noAdjustHandles="1" noChangeArrowheads="1" noChangeShapeType="1"/>
          </p:cNvSpPr>
          <p:nvPr>
            <p:ph type="body" idx="14" hasCustomPrompt="1"/>
          </p:nvPr>
        </p:nvSpPr>
        <p:spPr>
          <a:xfrm>
            <a:off x="376491" y="891731"/>
            <a:ext cx="11448000" cy="7200"/>
          </a:xfrm>
          <a:solidFill>
            <a:schemeClr val="bg1"/>
          </a:solidFill>
        </p:spPr>
        <p:txBody>
          <a:bodyPr anchor="ctr" anchorCtr="0"/>
          <a:lstStyle>
            <a:lvl1pPr marL="0" indent="0">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 </a:t>
            </a:r>
          </a:p>
        </p:txBody>
      </p:sp>
    </p:spTree>
    <p:extLst>
      <p:ext uri="{BB962C8B-B14F-4D97-AF65-F5344CB8AC3E}">
        <p14:creationId xmlns:p14="http://schemas.microsoft.com/office/powerpoint/2010/main" val="2041325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pagina Geel">
    <p:spTree>
      <p:nvGrpSpPr>
        <p:cNvPr id="1" name=""/>
        <p:cNvGrpSpPr/>
        <p:nvPr/>
      </p:nvGrpSpPr>
      <p:grpSpPr>
        <a:xfrm>
          <a:off x="0" y="0"/>
          <a:ext cx="0" cy="0"/>
          <a:chOff x="0" y="0"/>
          <a:chExt cx="0" cy="0"/>
        </a:xfrm>
      </p:grpSpPr>
      <p:sp>
        <p:nvSpPr>
          <p:cNvPr id="21" name="Tijdelijke aanduiding voor afbeelding 20">
            <a:extLst>
              <a:ext uri="{FF2B5EF4-FFF2-40B4-BE49-F238E27FC236}">
                <a16:creationId xmlns:a16="http://schemas.microsoft.com/office/drawing/2014/main" id="{C8510E2B-1EE0-A3E7-E41B-54CA338FF190}"/>
              </a:ext>
            </a:extLst>
          </p:cNvPr>
          <p:cNvSpPr>
            <a:spLocks noGrp="1"/>
          </p:cNvSpPr>
          <p:nvPr>
            <p:ph type="pic" sz="quarter" idx="12" hasCustomPrompt="1"/>
          </p:nvPr>
        </p:nvSpPr>
        <p:spPr>
          <a:xfrm>
            <a:off x="0" y="0"/>
            <a:ext cx="12191936" cy="6858000"/>
          </a:xfrm>
          <a:custGeom>
            <a:avLst/>
            <a:gdLst>
              <a:gd name="connsiteX0" fmla="*/ 0 w 12191936"/>
              <a:gd name="connsiteY0" fmla="*/ 0 h 6858000"/>
              <a:gd name="connsiteX1" fmla="*/ 12191936 w 12191936"/>
              <a:gd name="connsiteY1" fmla="*/ 0 h 6858000"/>
              <a:gd name="connsiteX2" fmla="*/ 12191936 w 12191936"/>
              <a:gd name="connsiteY2" fmla="*/ 4876864 h 6858000"/>
              <a:gd name="connsiteX3" fmla="*/ 12152947 w 12191936"/>
              <a:gd name="connsiteY3" fmla="*/ 4893755 h 6858000"/>
              <a:gd name="connsiteX4" fmla="*/ 11834876 w 12191936"/>
              <a:gd name="connsiteY4" fmla="*/ 5211572 h 6858000"/>
              <a:gd name="connsiteX5" fmla="*/ 11475339 w 12191936"/>
              <a:gd name="connsiteY5" fmla="*/ 5360416 h 6858000"/>
              <a:gd name="connsiteX6" fmla="*/ 9467406 w 12191936"/>
              <a:gd name="connsiteY6" fmla="*/ 5360416 h 6858000"/>
              <a:gd name="connsiteX7" fmla="*/ 9245600 w 12191936"/>
              <a:gd name="connsiteY7" fmla="*/ 5582222 h 6858000"/>
              <a:gd name="connsiteX8" fmla="*/ 9245600 w 12191936"/>
              <a:gd name="connsiteY8" fmla="*/ 6834251 h 6858000"/>
              <a:gd name="connsiteX9" fmla="*/ 9246870 w 12191936"/>
              <a:gd name="connsiteY9" fmla="*/ 6858000 h 6858000"/>
              <a:gd name="connsiteX10" fmla="*/ 0 w 12191936"/>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36" h="6858000">
                <a:moveTo>
                  <a:pt x="0" y="0"/>
                </a:moveTo>
                <a:lnTo>
                  <a:pt x="12191936" y="0"/>
                </a:lnTo>
                <a:lnTo>
                  <a:pt x="12191936" y="4876864"/>
                </a:lnTo>
                <a:cubicBezTo>
                  <a:pt x="12178220" y="4877181"/>
                  <a:pt x="12164314" y="4882388"/>
                  <a:pt x="12152947" y="4893755"/>
                </a:cubicBezTo>
                <a:lnTo>
                  <a:pt x="11834876" y="5211572"/>
                </a:lnTo>
                <a:cubicBezTo>
                  <a:pt x="11739499" y="5306886"/>
                  <a:pt x="11610213" y="5360416"/>
                  <a:pt x="11475339" y="5360416"/>
                </a:cubicBezTo>
                <a:lnTo>
                  <a:pt x="9467406" y="5360416"/>
                </a:lnTo>
                <a:cubicBezTo>
                  <a:pt x="9344914" y="5360416"/>
                  <a:pt x="9245600" y="5459730"/>
                  <a:pt x="9245600" y="5582222"/>
                </a:cubicBezTo>
                <a:lnTo>
                  <a:pt x="9245600" y="6834251"/>
                </a:lnTo>
                <a:cubicBezTo>
                  <a:pt x="9245600" y="6842252"/>
                  <a:pt x="9246044" y="6850190"/>
                  <a:pt x="9246870" y="6858000"/>
                </a:cubicBezTo>
                <a:lnTo>
                  <a:pt x="0" y="6858000"/>
                </a:lnTo>
                <a:close/>
              </a:path>
            </a:pathLst>
          </a:custGeom>
          <a:solidFill>
            <a:schemeClr val="bg1">
              <a:lumMod val="95000"/>
            </a:schemeClr>
          </a:solidFill>
        </p:spPr>
        <p:txBody>
          <a:bodyPr wrap="square" lIns="1260000" tIns="1152000">
            <a:noAutofit/>
          </a:bodyPr>
          <a:lstStyle>
            <a:lvl1pPr marL="0" indent="0">
              <a:buNone/>
              <a:defRPr sz="1400">
                <a:solidFill>
                  <a:schemeClr val="tx1"/>
                </a:solidFill>
              </a:defRPr>
            </a:lvl1pPr>
          </a:lstStyle>
          <a:p>
            <a:r>
              <a:rPr lang="nl-NL"/>
              <a:t>Om een afbeelding in te voegen: </a:t>
            </a:r>
            <a:br>
              <a:rPr lang="nl-NL"/>
            </a:br>
            <a:r>
              <a:rPr lang="nl-NL"/>
              <a:t>Selecteer dit grijze vlak</a:t>
            </a:r>
            <a:br>
              <a:rPr lang="nl-NL"/>
            </a:br>
            <a:r>
              <a:rPr lang="nl-NL"/>
              <a:t>Klik in het lint op ‘Invoegen’ - ‘Afbeeldingen’</a:t>
            </a:r>
            <a:br>
              <a:rPr lang="nl-NL"/>
            </a:br>
            <a:r>
              <a:rPr lang="nl-NL"/>
              <a:t>Selecteer via de verkenner een foto of afbeelding en klik op ‘Invoegen’</a:t>
            </a:r>
          </a:p>
        </p:txBody>
      </p:sp>
      <p:sp>
        <p:nvSpPr>
          <p:cNvPr id="24" name="Tijdelijke aanduiding voor tekst 23">
            <a:extLst>
              <a:ext uri="{FF2B5EF4-FFF2-40B4-BE49-F238E27FC236}">
                <a16:creationId xmlns:a16="http://schemas.microsoft.com/office/drawing/2014/main" id="{D80247BA-33E9-E6C0-90A8-BD2D22BBE82F}"/>
              </a:ext>
            </a:extLst>
          </p:cNvPr>
          <p:cNvSpPr>
            <a:spLocks noGrp="1"/>
          </p:cNvSpPr>
          <p:nvPr>
            <p:ph type="body" idx="13" hasCustomPrompt="1"/>
          </p:nvPr>
        </p:nvSpPr>
        <p:spPr>
          <a:xfrm>
            <a:off x="0" y="1460485"/>
            <a:ext cx="12191936" cy="5394403"/>
          </a:xfrm>
          <a:custGeom>
            <a:avLst/>
            <a:gdLst>
              <a:gd name="connsiteX0" fmla="*/ 0 w 12191936"/>
              <a:gd name="connsiteY0" fmla="*/ 15 h 5394403"/>
              <a:gd name="connsiteX1" fmla="*/ 195517 w 12191936"/>
              <a:gd name="connsiteY1" fmla="*/ 80596 h 5394403"/>
              <a:gd name="connsiteX2" fmla="*/ 1721485 w 12191936"/>
              <a:gd name="connsiteY2" fmla="*/ 1605231 h 5394403"/>
              <a:gd name="connsiteX3" fmla="*/ 3446272 w 12191936"/>
              <a:gd name="connsiteY3" fmla="*/ 2319225 h 5394403"/>
              <a:gd name="connsiteX4" fmla="*/ 12191936 w 12191936"/>
              <a:gd name="connsiteY4" fmla="*/ 2319225 h 5394403"/>
              <a:gd name="connsiteX5" fmla="*/ 12191936 w 12191936"/>
              <a:gd name="connsiteY5" fmla="*/ 3413267 h 5394403"/>
              <a:gd name="connsiteX6" fmla="*/ 12152947 w 12191936"/>
              <a:gd name="connsiteY6" fmla="*/ 3430158 h 5394403"/>
              <a:gd name="connsiteX7" fmla="*/ 11834876 w 12191936"/>
              <a:gd name="connsiteY7" fmla="*/ 3747975 h 5394403"/>
              <a:gd name="connsiteX8" fmla="*/ 11475339 w 12191936"/>
              <a:gd name="connsiteY8" fmla="*/ 3896819 h 5394403"/>
              <a:gd name="connsiteX9" fmla="*/ 9467406 w 12191936"/>
              <a:gd name="connsiteY9" fmla="*/ 3896819 h 5394403"/>
              <a:gd name="connsiteX10" fmla="*/ 9245600 w 12191936"/>
              <a:gd name="connsiteY10" fmla="*/ 4118625 h 5394403"/>
              <a:gd name="connsiteX11" fmla="*/ 9245600 w 12191936"/>
              <a:gd name="connsiteY11" fmla="*/ 5370654 h 5394403"/>
              <a:gd name="connsiteX12" fmla="*/ 9246870 w 12191936"/>
              <a:gd name="connsiteY12" fmla="*/ 5394403 h 5394403"/>
              <a:gd name="connsiteX13" fmla="*/ 0 w 12191936"/>
              <a:gd name="connsiteY13" fmla="*/ 5394403 h 5394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36" h="5394403">
                <a:moveTo>
                  <a:pt x="0" y="15"/>
                </a:moveTo>
                <a:cubicBezTo>
                  <a:pt x="68517" y="-684"/>
                  <a:pt x="138621" y="23764"/>
                  <a:pt x="195517" y="80596"/>
                </a:cubicBezTo>
                <a:lnTo>
                  <a:pt x="1721485" y="1605231"/>
                </a:lnTo>
                <a:cubicBezTo>
                  <a:pt x="2179003" y="2062368"/>
                  <a:pt x="2799461" y="2319225"/>
                  <a:pt x="3446272" y="2319225"/>
                </a:cubicBezTo>
                <a:lnTo>
                  <a:pt x="12191936" y="2319225"/>
                </a:lnTo>
                <a:lnTo>
                  <a:pt x="12191936" y="3413267"/>
                </a:lnTo>
                <a:cubicBezTo>
                  <a:pt x="12178220" y="3413584"/>
                  <a:pt x="12164314" y="3418791"/>
                  <a:pt x="12152947" y="3430158"/>
                </a:cubicBezTo>
                <a:lnTo>
                  <a:pt x="11834876" y="3747975"/>
                </a:lnTo>
                <a:cubicBezTo>
                  <a:pt x="11739499" y="3843289"/>
                  <a:pt x="11610213" y="3896819"/>
                  <a:pt x="11475339" y="3896819"/>
                </a:cubicBezTo>
                <a:lnTo>
                  <a:pt x="9467406" y="3896819"/>
                </a:lnTo>
                <a:cubicBezTo>
                  <a:pt x="9344914" y="3896819"/>
                  <a:pt x="9245600" y="3996133"/>
                  <a:pt x="9245600" y="4118625"/>
                </a:cubicBezTo>
                <a:lnTo>
                  <a:pt x="9245600" y="5370654"/>
                </a:lnTo>
                <a:cubicBezTo>
                  <a:pt x="9245600" y="5378655"/>
                  <a:pt x="9246044" y="5386593"/>
                  <a:pt x="9246870" y="5394403"/>
                </a:cubicBezTo>
                <a:lnTo>
                  <a:pt x="0" y="5394403"/>
                </a:lnTo>
                <a:close/>
              </a:path>
            </a:pathLst>
          </a:custGeom>
          <a:solidFill>
            <a:schemeClr val="accent2">
              <a:alpha val="67000"/>
            </a:schemeClr>
          </a:solidFill>
        </p:spPr>
        <p:txBody>
          <a:bodyPr wrap="square" anchor="b">
            <a:noAutofit/>
          </a:bodyPr>
          <a:lstStyle>
            <a:lvl1pPr marL="0" indent="0">
              <a:buNone/>
              <a:defRPr sz="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 </a:t>
            </a:r>
          </a:p>
        </p:txBody>
      </p:sp>
      <p:sp>
        <p:nvSpPr>
          <p:cNvPr id="5" name="Tijdelijke aanduiding voor voettekst 4">
            <a:extLst>
              <a:ext uri="{FF2B5EF4-FFF2-40B4-BE49-F238E27FC236}">
                <a16:creationId xmlns:a16="http://schemas.microsoft.com/office/drawing/2014/main" id="{73BBCC8F-2766-3C08-EADD-F8BD484F0FE0}"/>
              </a:ext>
            </a:extLst>
          </p:cNvPr>
          <p:cNvSpPr>
            <a:spLocks noGrp="1"/>
          </p:cNvSpPr>
          <p:nvPr>
            <p:ph type="ftr" sz="quarter" idx="11"/>
          </p:nvPr>
        </p:nvSpPr>
        <p:spPr>
          <a:xfrm>
            <a:off x="1271588" y="751264"/>
            <a:ext cx="4320000" cy="184666"/>
          </a:xfrm>
        </p:spPr>
        <p:txBody>
          <a:bodyPr/>
          <a:lstStyle>
            <a:lvl1pPr>
              <a:defRPr>
                <a:solidFill>
                  <a:schemeClr val="bg1"/>
                </a:solidFill>
              </a:defRPr>
            </a:lvl1pPr>
          </a:lstStyle>
          <a:p>
            <a:r>
              <a:rPr lang="nl-NL"/>
              <a:t>onderwerp</a:t>
            </a:r>
          </a:p>
        </p:txBody>
      </p:sp>
      <p:sp>
        <p:nvSpPr>
          <p:cNvPr id="2" name="Titel 1">
            <a:extLst>
              <a:ext uri="{FF2B5EF4-FFF2-40B4-BE49-F238E27FC236}">
                <a16:creationId xmlns:a16="http://schemas.microsoft.com/office/drawing/2014/main" id="{4EE411FB-B60F-50D9-1120-2AEA27E1AEE9}"/>
              </a:ext>
            </a:extLst>
          </p:cNvPr>
          <p:cNvSpPr>
            <a:spLocks noGrp="1"/>
          </p:cNvSpPr>
          <p:nvPr>
            <p:ph type="ctrTitle" hasCustomPrompt="1"/>
          </p:nvPr>
        </p:nvSpPr>
        <p:spPr>
          <a:xfrm>
            <a:off x="1271588" y="4303467"/>
            <a:ext cx="7200000" cy="997196"/>
          </a:xfrm>
        </p:spPr>
        <p:txBody>
          <a:bodyPr wrap="square" anchor="b">
            <a:spAutoFit/>
          </a:bodyPr>
          <a:lstStyle>
            <a:lvl1pPr algn="l">
              <a:defRPr sz="7200" spc="-100" baseline="0">
                <a:solidFill>
                  <a:schemeClr val="bg1"/>
                </a:solidFill>
              </a:defRPr>
            </a:lvl1pPr>
          </a:lstStyle>
          <a:p>
            <a:r>
              <a:rPr lang="nl-NL"/>
              <a:t>Titel</a:t>
            </a:r>
          </a:p>
        </p:txBody>
      </p:sp>
      <p:sp>
        <p:nvSpPr>
          <p:cNvPr id="3" name="Ondertitel 2">
            <a:extLst>
              <a:ext uri="{FF2B5EF4-FFF2-40B4-BE49-F238E27FC236}">
                <a16:creationId xmlns:a16="http://schemas.microsoft.com/office/drawing/2014/main" id="{B1CF32DD-B9BF-3293-C82B-481F7FDB25B6}"/>
              </a:ext>
            </a:extLst>
          </p:cNvPr>
          <p:cNvSpPr>
            <a:spLocks noGrp="1"/>
          </p:cNvSpPr>
          <p:nvPr>
            <p:ph type="subTitle" idx="1" hasCustomPrompt="1"/>
          </p:nvPr>
        </p:nvSpPr>
        <p:spPr>
          <a:xfrm>
            <a:off x="1271588" y="5207318"/>
            <a:ext cx="7200000" cy="553998"/>
          </a:xfrm>
        </p:spPr>
        <p:txBody>
          <a:bodyPr wrap="square">
            <a:spAutoFit/>
          </a:bodyPr>
          <a:lstStyle>
            <a:lvl1pPr marL="0" indent="0" algn="l">
              <a:buNone/>
              <a:defRPr sz="36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Subtitel</a:t>
            </a:r>
          </a:p>
        </p:txBody>
      </p:sp>
      <p:pic>
        <p:nvPicPr>
          <p:cNvPr id="11" name="Logo">
            <a:extLst>
              <a:ext uri="{FF2B5EF4-FFF2-40B4-BE49-F238E27FC236}">
                <a16:creationId xmlns:a16="http://schemas.microsoft.com/office/drawing/2014/main" id="{7EF58B6A-75BF-503E-360C-421CF5DDE8E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9830028" y="5775960"/>
            <a:ext cx="1847622" cy="701992"/>
          </a:xfrm>
          <a:prstGeom prst="rect">
            <a:avLst/>
          </a:prstGeom>
        </p:spPr>
      </p:pic>
      <p:sp>
        <p:nvSpPr>
          <p:cNvPr id="6" name="Streep">
            <a:extLst>
              <a:ext uri="{FF2B5EF4-FFF2-40B4-BE49-F238E27FC236}">
                <a16:creationId xmlns:a16="http://schemas.microsoft.com/office/drawing/2014/main" id="{403172CC-2066-68F7-33F7-4E0FA74222F6}"/>
              </a:ext>
            </a:extLst>
          </p:cNvPr>
          <p:cNvSpPr>
            <a:spLocks noGrp="1"/>
          </p:cNvSpPr>
          <p:nvPr>
            <p:ph type="body" idx="14" hasCustomPrompt="1"/>
          </p:nvPr>
        </p:nvSpPr>
        <p:spPr>
          <a:xfrm>
            <a:off x="376491" y="891731"/>
            <a:ext cx="11448000" cy="7200"/>
          </a:xfrm>
          <a:solidFill>
            <a:schemeClr val="bg1"/>
          </a:solidFill>
        </p:spPr>
        <p:txBody>
          <a:bodyPr anchor="ctr" anchorCtr="0"/>
          <a:lstStyle>
            <a:lvl1pPr marL="0" indent="0">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 </a:t>
            </a:r>
          </a:p>
        </p:txBody>
      </p:sp>
    </p:spTree>
    <p:extLst>
      <p:ext uri="{BB962C8B-B14F-4D97-AF65-F5344CB8AC3E}">
        <p14:creationId xmlns:p14="http://schemas.microsoft.com/office/powerpoint/2010/main" val="3322363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Blauw">
    <p:spTree>
      <p:nvGrpSpPr>
        <p:cNvPr id="1" name=""/>
        <p:cNvGrpSpPr/>
        <p:nvPr/>
      </p:nvGrpSpPr>
      <p:grpSpPr>
        <a:xfrm>
          <a:off x="0" y="0"/>
          <a:ext cx="0" cy="0"/>
          <a:chOff x="0" y="0"/>
          <a:chExt cx="0" cy="0"/>
        </a:xfrm>
      </p:grpSpPr>
      <p:sp>
        <p:nvSpPr>
          <p:cNvPr id="14" name="Vorm">
            <a:extLst>
              <a:ext uri="{FF2B5EF4-FFF2-40B4-BE49-F238E27FC236}">
                <a16:creationId xmlns:a16="http://schemas.microsoft.com/office/drawing/2014/main" id="{9FBFF373-19C3-972D-2A8A-4B11A85F937F}"/>
              </a:ext>
            </a:extLst>
          </p:cNvPr>
          <p:cNvSpPr>
            <a:spLocks noGrp="1" noRot="1" noMove="1" noResize="1" noEditPoints="1" noAdjustHandles="1" noChangeArrowheads="1" noChangeShapeType="1"/>
          </p:cNvSpPr>
          <p:nvPr/>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2" name="Titel 1">
            <a:extLst>
              <a:ext uri="{FF2B5EF4-FFF2-40B4-BE49-F238E27FC236}">
                <a16:creationId xmlns:a16="http://schemas.microsoft.com/office/drawing/2014/main" id="{DE43F9EA-3D89-5400-F000-E159BDC505F4}"/>
              </a:ext>
            </a:extLst>
          </p:cNvPr>
          <p:cNvSpPr>
            <a:spLocks noGrp="1"/>
          </p:cNvSpPr>
          <p:nvPr>
            <p:ph type="title"/>
          </p:nvPr>
        </p:nvSpPr>
        <p:spPr/>
        <p:txBody>
          <a:bodyPr/>
          <a:lstStyle/>
          <a:p>
            <a:r>
              <a:rPr lang="nl-NL"/>
              <a:t>Klik om stijl te bewerken</a:t>
            </a:r>
          </a:p>
        </p:txBody>
      </p:sp>
      <p:sp>
        <p:nvSpPr>
          <p:cNvPr id="5" name="Tijdelijke aanduiding voor voettekst 4">
            <a:extLst>
              <a:ext uri="{FF2B5EF4-FFF2-40B4-BE49-F238E27FC236}">
                <a16:creationId xmlns:a16="http://schemas.microsoft.com/office/drawing/2014/main" id="{F4A288A1-6BE4-F3B9-362B-E6AB5FD3C4A4}"/>
              </a:ext>
            </a:extLst>
          </p:cNvPr>
          <p:cNvSpPr>
            <a:spLocks noGrp="1"/>
          </p:cNvSpPr>
          <p:nvPr>
            <p:ph type="ftr" sz="quarter" idx="11"/>
          </p:nvPr>
        </p:nvSpPr>
        <p:spPr/>
        <p:txBody>
          <a:bodyPr/>
          <a:lstStyle>
            <a:lvl1pPr>
              <a:defRPr>
                <a:solidFill>
                  <a:schemeClr val="bg1"/>
                </a:solidFill>
              </a:defRPr>
            </a:lvl1pPr>
          </a:lstStyle>
          <a:p>
            <a:r>
              <a:rPr lang="nl-NL"/>
              <a:t>onderwerp</a:t>
            </a:r>
          </a:p>
        </p:txBody>
      </p:sp>
      <p:sp>
        <p:nvSpPr>
          <p:cNvPr id="6" name="Tijdelijke aanduiding voor dianummer 5">
            <a:extLst>
              <a:ext uri="{FF2B5EF4-FFF2-40B4-BE49-F238E27FC236}">
                <a16:creationId xmlns:a16="http://schemas.microsoft.com/office/drawing/2014/main" id="{E10CF08B-A870-2124-35EF-544900A173B4}"/>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11" name="Tijdelijke aanduiding voor tekst 10">
            <a:extLst>
              <a:ext uri="{FF2B5EF4-FFF2-40B4-BE49-F238E27FC236}">
                <a16:creationId xmlns:a16="http://schemas.microsoft.com/office/drawing/2014/main" id="{72DAF95A-70A2-851B-5BC8-A464BA47BD3C}"/>
              </a:ext>
            </a:extLst>
          </p:cNvPr>
          <p:cNvSpPr>
            <a:spLocks noGrp="1"/>
          </p:cNvSpPr>
          <p:nvPr>
            <p:ph type="body" sz="quarter" idx="13"/>
          </p:nvPr>
        </p:nvSpPr>
        <p:spPr>
          <a:xfrm>
            <a:off x="1271588" y="2182476"/>
            <a:ext cx="9648825" cy="34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cxnSp>
        <p:nvCxnSpPr>
          <p:cNvPr id="18" name="Rechte verbindingslijn 17">
            <a:extLst>
              <a:ext uri="{FF2B5EF4-FFF2-40B4-BE49-F238E27FC236}">
                <a16:creationId xmlns:a16="http://schemas.microsoft.com/office/drawing/2014/main" id="{3272201F-1578-C67A-6EA6-1DBC4CDBB212}"/>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272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tekst Geel">
    <p:spTree>
      <p:nvGrpSpPr>
        <p:cNvPr id="1" name=""/>
        <p:cNvGrpSpPr/>
        <p:nvPr/>
      </p:nvGrpSpPr>
      <p:grpSpPr>
        <a:xfrm>
          <a:off x="0" y="0"/>
          <a:ext cx="0" cy="0"/>
          <a:chOff x="0" y="0"/>
          <a:chExt cx="0" cy="0"/>
        </a:xfrm>
      </p:grpSpPr>
      <p:sp>
        <p:nvSpPr>
          <p:cNvPr id="14" name="Vorm">
            <a:extLst>
              <a:ext uri="{FF2B5EF4-FFF2-40B4-BE49-F238E27FC236}">
                <a16:creationId xmlns:a16="http://schemas.microsoft.com/office/drawing/2014/main" id="{9FBFF373-19C3-972D-2A8A-4B11A85F937F}"/>
              </a:ext>
            </a:extLst>
          </p:cNvPr>
          <p:cNvSpPr>
            <a:spLocks noGrp="1" noRot="1" noMove="1" noResize="1" noEditPoints="1" noAdjustHandles="1" noChangeArrowheads="1" noChangeShapeType="1"/>
          </p:cNvSpPr>
          <p:nvPr/>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2"/>
          </a:solidFill>
          <a:ln w="0" cap="flat">
            <a:noFill/>
            <a:prstDash val="solid"/>
            <a:miter/>
          </a:ln>
        </p:spPr>
        <p:txBody>
          <a:bodyPr rtlCol="0" anchor="ctr"/>
          <a:lstStyle/>
          <a:p>
            <a:endParaRPr lang="nl-NL"/>
          </a:p>
        </p:txBody>
      </p:sp>
      <p:sp>
        <p:nvSpPr>
          <p:cNvPr id="2" name="Titel 1">
            <a:extLst>
              <a:ext uri="{FF2B5EF4-FFF2-40B4-BE49-F238E27FC236}">
                <a16:creationId xmlns:a16="http://schemas.microsoft.com/office/drawing/2014/main" id="{DE43F9EA-3D89-5400-F000-E159BDC505F4}"/>
              </a:ext>
            </a:extLst>
          </p:cNvPr>
          <p:cNvSpPr>
            <a:spLocks noGrp="1"/>
          </p:cNvSpPr>
          <p:nvPr>
            <p:ph type="title"/>
          </p:nvPr>
        </p:nvSpPr>
        <p:spPr/>
        <p:txBody>
          <a:bodyPr/>
          <a:lstStyle/>
          <a:p>
            <a:r>
              <a:rPr lang="nl-NL"/>
              <a:t>Klik om stijl te bewerken</a:t>
            </a:r>
          </a:p>
        </p:txBody>
      </p:sp>
      <p:sp>
        <p:nvSpPr>
          <p:cNvPr id="5" name="Tijdelijke aanduiding voor voettekst 4">
            <a:extLst>
              <a:ext uri="{FF2B5EF4-FFF2-40B4-BE49-F238E27FC236}">
                <a16:creationId xmlns:a16="http://schemas.microsoft.com/office/drawing/2014/main" id="{F4A288A1-6BE4-F3B9-362B-E6AB5FD3C4A4}"/>
              </a:ext>
            </a:extLst>
          </p:cNvPr>
          <p:cNvSpPr>
            <a:spLocks noGrp="1"/>
          </p:cNvSpPr>
          <p:nvPr>
            <p:ph type="ftr" sz="quarter" idx="11"/>
          </p:nvPr>
        </p:nvSpPr>
        <p:spPr/>
        <p:txBody>
          <a:bodyPr/>
          <a:lstStyle>
            <a:lvl1pPr>
              <a:defRPr>
                <a:solidFill>
                  <a:schemeClr val="bg1"/>
                </a:solidFill>
              </a:defRPr>
            </a:lvl1pPr>
          </a:lstStyle>
          <a:p>
            <a:r>
              <a:rPr lang="nl-NL"/>
              <a:t>onderwerp</a:t>
            </a:r>
          </a:p>
        </p:txBody>
      </p:sp>
      <p:sp>
        <p:nvSpPr>
          <p:cNvPr id="6" name="Tijdelijke aanduiding voor dianummer 5">
            <a:extLst>
              <a:ext uri="{FF2B5EF4-FFF2-40B4-BE49-F238E27FC236}">
                <a16:creationId xmlns:a16="http://schemas.microsoft.com/office/drawing/2014/main" id="{E10CF08B-A870-2124-35EF-544900A173B4}"/>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11" name="Tijdelijke aanduiding voor tekst 10">
            <a:extLst>
              <a:ext uri="{FF2B5EF4-FFF2-40B4-BE49-F238E27FC236}">
                <a16:creationId xmlns:a16="http://schemas.microsoft.com/office/drawing/2014/main" id="{72DAF95A-70A2-851B-5BC8-A464BA47BD3C}"/>
              </a:ext>
            </a:extLst>
          </p:cNvPr>
          <p:cNvSpPr>
            <a:spLocks noGrp="1"/>
          </p:cNvSpPr>
          <p:nvPr>
            <p:ph type="body" sz="quarter" idx="13"/>
          </p:nvPr>
        </p:nvSpPr>
        <p:spPr>
          <a:xfrm>
            <a:off x="1271588" y="2182476"/>
            <a:ext cx="9648825" cy="34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cxnSp>
        <p:nvCxnSpPr>
          <p:cNvPr id="3" name="Rechte verbindingslijn 2">
            <a:extLst>
              <a:ext uri="{FF2B5EF4-FFF2-40B4-BE49-F238E27FC236}">
                <a16:creationId xmlns:a16="http://schemas.microsoft.com/office/drawing/2014/main" id="{CEEA33C1-EEEE-0BEA-3CCE-178A113885D5}"/>
              </a:ext>
            </a:extLst>
          </p:cNvPr>
          <p:cNvCxnSpPr>
            <a:cxnSpLocks noGrp="1" noRot="1" noMove="1" noResize="1" noEditPoints="1" noAdjustHandles="1" noChangeArrowheads="1" noChangeShapeType="1"/>
          </p:cNvCxnSpPr>
          <p:nvPr userDrawn="1"/>
        </p:nvCxnSpPr>
        <p:spPr>
          <a:xfrm>
            <a:off x="376491" y="897131"/>
            <a:ext cx="114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028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tekst Paars">
    <p:spTree>
      <p:nvGrpSpPr>
        <p:cNvPr id="1" name=""/>
        <p:cNvGrpSpPr/>
        <p:nvPr/>
      </p:nvGrpSpPr>
      <p:grpSpPr>
        <a:xfrm>
          <a:off x="0" y="0"/>
          <a:ext cx="0" cy="0"/>
          <a:chOff x="0" y="0"/>
          <a:chExt cx="0" cy="0"/>
        </a:xfrm>
      </p:grpSpPr>
      <p:sp>
        <p:nvSpPr>
          <p:cNvPr id="14" name="Vorm">
            <a:extLst>
              <a:ext uri="{FF2B5EF4-FFF2-40B4-BE49-F238E27FC236}">
                <a16:creationId xmlns:a16="http://schemas.microsoft.com/office/drawing/2014/main" id="{9FBFF373-19C3-972D-2A8A-4B11A85F937F}"/>
              </a:ext>
            </a:extLst>
          </p:cNvPr>
          <p:cNvSpPr>
            <a:spLocks noGrp="1" noRot="1" noMove="1" noResize="1" noEditPoints="1" noAdjustHandles="1" noChangeArrowheads="1" noChangeShapeType="1"/>
          </p:cNvSpPr>
          <p:nvPr/>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3"/>
          </a:solidFill>
          <a:ln w="0" cap="flat">
            <a:noFill/>
            <a:prstDash val="solid"/>
            <a:miter/>
          </a:ln>
        </p:spPr>
        <p:txBody>
          <a:bodyPr rtlCol="0" anchor="ctr"/>
          <a:lstStyle/>
          <a:p>
            <a:endParaRPr lang="nl-NL"/>
          </a:p>
        </p:txBody>
      </p:sp>
      <p:sp>
        <p:nvSpPr>
          <p:cNvPr id="2" name="Titel 1">
            <a:extLst>
              <a:ext uri="{FF2B5EF4-FFF2-40B4-BE49-F238E27FC236}">
                <a16:creationId xmlns:a16="http://schemas.microsoft.com/office/drawing/2014/main" id="{DE43F9EA-3D89-5400-F000-E159BDC505F4}"/>
              </a:ext>
            </a:extLst>
          </p:cNvPr>
          <p:cNvSpPr>
            <a:spLocks noGrp="1"/>
          </p:cNvSpPr>
          <p:nvPr>
            <p:ph type="title"/>
          </p:nvPr>
        </p:nvSpPr>
        <p:spPr/>
        <p:txBody>
          <a:bodyPr/>
          <a:lstStyle>
            <a:lvl1pPr>
              <a:defRPr>
                <a:solidFill>
                  <a:schemeClr val="accent2"/>
                </a:solidFill>
              </a:defRPr>
            </a:lvl1pPr>
          </a:lstStyle>
          <a:p>
            <a:r>
              <a:rPr lang="nl-NL"/>
              <a:t>Klik om stijl te bewerken</a:t>
            </a:r>
          </a:p>
        </p:txBody>
      </p:sp>
      <p:sp>
        <p:nvSpPr>
          <p:cNvPr id="5" name="Tijdelijke aanduiding voor voettekst 4">
            <a:extLst>
              <a:ext uri="{FF2B5EF4-FFF2-40B4-BE49-F238E27FC236}">
                <a16:creationId xmlns:a16="http://schemas.microsoft.com/office/drawing/2014/main" id="{F4A288A1-6BE4-F3B9-362B-E6AB5FD3C4A4}"/>
              </a:ext>
            </a:extLst>
          </p:cNvPr>
          <p:cNvSpPr>
            <a:spLocks noGrp="1"/>
          </p:cNvSpPr>
          <p:nvPr>
            <p:ph type="ftr" sz="quarter" idx="11"/>
          </p:nvPr>
        </p:nvSpPr>
        <p:spPr/>
        <p:txBody>
          <a:bodyPr/>
          <a:lstStyle>
            <a:lvl1pPr>
              <a:defRPr>
                <a:solidFill>
                  <a:schemeClr val="bg1"/>
                </a:solidFill>
              </a:defRPr>
            </a:lvl1pPr>
          </a:lstStyle>
          <a:p>
            <a:r>
              <a:rPr lang="nl-NL"/>
              <a:t>onderwerp</a:t>
            </a:r>
          </a:p>
        </p:txBody>
      </p:sp>
      <p:sp>
        <p:nvSpPr>
          <p:cNvPr id="6" name="Tijdelijke aanduiding voor dianummer 5">
            <a:extLst>
              <a:ext uri="{FF2B5EF4-FFF2-40B4-BE49-F238E27FC236}">
                <a16:creationId xmlns:a16="http://schemas.microsoft.com/office/drawing/2014/main" id="{E10CF08B-A870-2124-35EF-544900A173B4}"/>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11" name="Tijdelijke aanduiding voor tekst 10">
            <a:extLst>
              <a:ext uri="{FF2B5EF4-FFF2-40B4-BE49-F238E27FC236}">
                <a16:creationId xmlns:a16="http://schemas.microsoft.com/office/drawing/2014/main" id="{72DAF95A-70A2-851B-5BC8-A464BA47BD3C}"/>
              </a:ext>
            </a:extLst>
          </p:cNvPr>
          <p:cNvSpPr>
            <a:spLocks noGrp="1"/>
          </p:cNvSpPr>
          <p:nvPr>
            <p:ph type="body" sz="quarter" idx="13"/>
          </p:nvPr>
        </p:nvSpPr>
        <p:spPr>
          <a:xfrm>
            <a:off x="1271588" y="2182476"/>
            <a:ext cx="9648825" cy="3420000"/>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cxnSp>
        <p:nvCxnSpPr>
          <p:cNvPr id="4" name="Rechte verbindingslijn 3">
            <a:extLst>
              <a:ext uri="{FF2B5EF4-FFF2-40B4-BE49-F238E27FC236}">
                <a16:creationId xmlns:a16="http://schemas.microsoft.com/office/drawing/2014/main" id="{1FB8D377-582C-D3C6-FAE7-0E2FFC72733A}"/>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589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pagina">
    <p:spTree>
      <p:nvGrpSpPr>
        <p:cNvPr id="1" name=""/>
        <p:cNvGrpSpPr/>
        <p:nvPr/>
      </p:nvGrpSpPr>
      <p:grpSpPr>
        <a:xfrm>
          <a:off x="0" y="0"/>
          <a:ext cx="0" cy="0"/>
          <a:chOff x="0" y="0"/>
          <a:chExt cx="0" cy="0"/>
        </a:xfrm>
      </p:grpSpPr>
      <p:sp>
        <p:nvSpPr>
          <p:cNvPr id="7" name="Tijdelijke aanduiding voor afbeelding 6">
            <a:extLst>
              <a:ext uri="{FF2B5EF4-FFF2-40B4-BE49-F238E27FC236}">
                <a16:creationId xmlns:a16="http://schemas.microsoft.com/office/drawing/2014/main" id="{84D4B6F8-D506-8F34-CDA5-92956726A62E}"/>
              </a:ext>
            </a:extLst>
          </p:cNvPr>
          <p:cNvSpPr>
            <a:spLocks noGrp="1"/>
          </p:cNvSpPr>
          <p:nvPr>
            <p:ph type="pic" sz="quarter" idx="15" hasCustomPrompt="1"/>
          </p:nvPr>
        </p:nvSpPr>
        <p:spPr>
          <a:xfrm>
            <a:off x="382035" y="382138"/>
            <a:ext cx="11427931" cy="6475863"/>
          </a:xfrm>
          <a:custGeom>
            <a:avLst/>
            <a:gdLst>
              <a:gd name="connsiteX0" fmla="*/ 394202 w 11427931"/>
              <a:gd name="connsiteY0" fmla="*/ 0 h 6475863"/>
              <a:gd name="connsiteX1" fmla="*/ 11033729 w 11427931"/>
              <a:gd name="connsiteY1" fmla="*/ 0 h 6475863"/>
              <a:gd name="connsiteX2" fmla="*/ 11427931 w 11427931"/>
              <a:gd name="connsiteY2" fmla="*/ 394202 h 6475863"/>
              <a:gd name="connsiteX3" fmla="*/ 11427931 w 11427931"/>
              <a:gd name="connsiteY3" fmla="*/ 5319795 h 6475863"/>
              <a:gd name="connsiteX4" fmla="*/ 11033729 w 11427931"/>
              <a:gd name="connsiteY4" fmla="*/ 5713997 h 6475863"/>
              <a:gd name="connsiteX5" fmla="*/ 1378280 w 11427931"/>
              <a:gd name="connsiteY5" fmla="*/ 5713997 h 6475863"/>
              <a:gd name="connsiteX6" fmla="*/ 739328 w 11427931"/>
              <a:gd name="connsiteY6" fmla="*/ 5978492 h 6475863"/>
              <a:gd name="connsiteX7" fmla="*/ 241511 w 11427931"/>
              <a:gd name="connsiteY7" fmla="*/ 6475863 h 6475863"/>
              <a:gd name="connsiteX8" fmla="*/ 190 w 11427931"/>
              <a:gd name="connsiteY8" fmla="*/ 6475863 h 6475863"/>
              <a:gd name="connsiteX9" fmla="*/ 0 w 11427931"/>
              <a:gd name="connsiteY9" fmla="*/ 6471165 h 6475863"/>
              <a:gd name="connsiteX10" fmla="*/ 0 w 11427931"/>
              <a:gd name="connsiteY10" fmla="*/ 394202 h 6475863"/>
              <a:gd name="connsiteX11" fmla="*/ 394202 w 11427931"/>
              <a:gd name="connsiteY11" fmla="*/ 0 h 6475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27931" h="6475863">
                <a:moveTo>
                  <a:pt x="394202" y="0"/>
                </a:moveTo>
                <a:lnTo>
                  <a:pt x="11033729" y="0"/>
                </a:lnTo>
                <a:cubicBezTo>
                  <a:pt x="11251431" y="0"/>
                  <a:pt x="11427931" y="176499"/>
                  <a:pt x="11427931" y="394202"/>
                </a:cubicBezTo>
                <a:lnTo>
                  <a:pt x="11427931" y="5319795"/>
                </a:lnTo>
                <a:cubicBezTo>
                  <a:pt x="11427931" y="5537498"/>
                  <a:pt x="11251431" y="5713997"/>
                  <a:pt x="11033729" y="5713997"/>
                </a:cubicBezTo>
                <a:lnTo>
                  <a:pt x="1378280" y="5713997"/>
                </a:lnTo>
                <a:cubicBezTo>
                  <a:pt x="1138673" y="5713997"/>
                  <a:pt x="908843" y="5809167"/>
                  <a:pt x="739328" y="5978492"/>
                </a:cubicBezTo>
                <a:lnTo>
                  <a:pt x="241511" y="6475863"/>
                </a:lnTo>
                <a:lnTo>
                  <a:pt x="190" y="6475863"/>
                </a:lnTo>
                <a:cubicBezTo>
                  <a:pt x="127" y="6474276"/>
                  <a:pt x="0" y="6472753"/>
                  <a:pt x="0" y="6471165"/>
                </a:cubicBezTo>
                <a:lnTo>
                  <a:pt x="0" y="394202"/>
                </a:lnTo>
                <a:cubicBezTo>
                  <a:pt x="0" y="176499"/>
                  <a:pt x="176499" y="0"/>
                  <a:pt x="394202" y="0"/>
                </a:cubicBezTo>
                <a:close/>
              </a:path>
            </a:pathLst>
          </a:cu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sp>
        <p:nvSpPr>
          <p:cNvPr id="5" name="Tijdelijke aanduiding voor voettekst 4">
            <a:extLst>
              <a:ext uri="{FF2B5EF4-FFF2-40B4-BE49-F238E27FC236}">
                <a16:creationId xmlns:a16="http://schemas.microsoft.com/office/drawing/2014/main" id="{F4A288A1-6BE4-F3B9-362B-E6AB5FD3C4A4}"/>
              </a:ext>
            </a:extLst>
          </p:cNvPr>
          <p:cNvSpPr>
            <a:spLocks noGrp="1"/>
          </p:cNvSpPr>
          <p:nvPr>
            <p:ph type="ftr" sz="quarter" idx="11"/>
          </p:nvPr>
        </p:nvSpPr>
        <p:spPr/>
        <p:txBody>
          <a:bodyPr/>
          <a:lstStyle>
            <a:lvl1pPr>
              <a:defRPr>
                <a:solidFill>
                  <a:schemeClr val="bg1"/>
                </a:solidFill>
              </a:defRPr>
            </a:lvl1pPr>
          </a:lstStyle>
          <a:p>
            <a:r>
              <a:rPr lang="nl-NL"/>
              <a:t>onderwerp</a:t>
            </a:r>
          </a:p>
        </p:txBody>
      </p:sp>
      <p:sp>
        <p:nvSpPr>
          <p:cNvPr id="6" name="Tijdelijke aanduiding voor dianummer 5">
            <a:extLst>
              <a:ext uri="{FF2B5EF4-FFF2-40B4-BE49-F238E27FC236}">
                <a16:creationId xmlns:a16="http://schemas.microsoft.com/office/drawing/2014/main" id="{E10CF08B-A870-2124-35EF-544900A173B4}"/>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8" name="Streep">
            <a:extLst>
              <a:ext uri="{FF2B5EF4-FFF2-40B4-BE49-F238E27FC236}">
                <a16:creationId xmlns:a16="http://schemas.microsoft.com/office/drawing/2014/main" id="{B103243B-C390-F7B9-A4D4-E0E6348880F6}"/>
              </a:ext>
            </a:extLst>
          </p:cNvPr>
          <p:cNvSpPr>
            <a:spLocks noGrp="1"/>
          </p:cNvSpPr>
          <p:nvPr>
            <p:ph type="body" idx="14" hasCustomPrompt="1"/>
          </p:nvPr>
        </p:nvSpPr>
        <p:spPr>
          <a:xfrm>
            <a:off x="376491" y="891731"/>
            <a:ext cx="11448000" cy="7200"/>
          </a:xfrm>
          <a:solidFill>
            <a:schemeClr val="bg1"/>
          </a:solidFill>
        </p:spPr>
        <p:txBody>
          <a:bodyPr anchor="ctr" anchorCtr="0"/>
          <a:lstStyle>
            <a:lvl1pPr marL="0" indent="0">
              <a:buNone/>
              <a:defRPr sz="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 </a:t>
            </a:r>
          </a:p>
        </p:txBody>
      </p:sp>
    </p:spTree>
    <p:extLst>
      <p:ext uri="{BB962C8B-B14F-4D97-AF65-F5344CB8AC3E}">
        <p14:creationId xmlns:p14="http://schemas.microsoft.com/office/powerpoint/2010/main" val="4016736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2x tekst">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1271588" y="2148108"/>
            <a:ext cx="4692484" cy="3498311"/>
          </a:xfrm>
          <a:prstGeom prst="roundRect">
            <a:avLst>
              <a:gd name="adj" fmla="val 10802"/>
            </a:avLst>
          </a:prstGeom>
          <a:solidFill>
            <a:schemeClr val="accent6"/>
          </a:solidFill>
        </p:spPr>
        <p:txBody>
          <a:bodyPr lIns="288000" tIns="133200" rIns="288000" bIns="13320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sp>
        <p:nvSpPr>
          <p:cNvPr id="11" name="Tijdelijke aanduiding voor tekst 10">
            <a:extLst>
              <a:ext uri="{FF2B5EF4-FFF2-40B4-BE49-F238E27FC236}">
                <a16:creationId xmlns:a16="http://schemas.microsoft.com/office/drawing/2014/main" id="{ADAB2931-950E-9015-39CB-370B93E40A0C}"/>
              </a:ext>
            </a:extLst>
          </p:cNvPr>
          <p:cNvSpPr>
            <a:spLocks noGrp="1"/>
          </p:cNvSpPr>
          <p:nvPr>
            <p:ph type="body" sz="quarter" idx="15" hasCustomPrompt="1"/>
          </p:nvPr>
        </p:nvSpPr>
        <p:spPr>
          <a:xfrm>
            <a:off x="6227929" y="2148108"/>
            <a:ext cx="4692484" cy="3498311"/>
          </a:xfrm>
          <a:prstGeom prst="roundRect">
            <a:avLst>
              <a:gd name="adj" fmla="val 10802"/>
            </a:avLst>
          </a:prstGeom>
          <a:solidFill>
            <a:schemeClr val="accent6"/>
          </a:solidFill>
        </p:spPr>
        <p:txBody>
          <a:bodyPr lIns="288000" tIns="133200" rIns="288000" bIns="13320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cxnSp>
        <p:nvCxnSpPr>
          <p:cNvPr id="23" name="Rechte verbindingslijn 22">
            <a:extLst>
              <a:ext uri="{FF2B5EF4-FFF2-40B4-BE49-F238E27FC236}">
                <a16:creationId xmlns:a16="http://schemas.microsoft.com/office/drawing/2014/main" id="{DA05284F-277B-8057-CB95-76B22149FF4D}"/>
              </a:ext>
            </a:extLst>
          </p:cNvPr>
          <p:cNvCxnSpPr>
            <a:cxnSpLocks/>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9431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3x tekst">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1271588" y="2148108"/>
            <a:ext cx="3050476" cy="3498311"/>
          </a:xfrm>
          <a:prstGeom prst="roundRect">
            <a:avLst>
              <a:gd name="adj" fmla="val 12426"/>
            </a:avLst>
          </a:prstGeom>
          <a:solidFill>
            <a:schemeClr val="accent6"/>
          </a:solidFill>
        </p:spPr>
        <p:txBody>
          <a:bodyPr lIns="288000" tIns="133200" rIns="288000" bIns="13320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13" name="Tijdelijke aanduiding voor tekst 10">
            <a:extLst>
              <a:ext uri="{FF2B5EF4-FFF2-40B4-BE49-F238E27FC236}">
                <a16:creationId xmlns:a16="http://schemas.microsoft.com/office/drawing/2014/main" id="{98CC2718-6FA4-AFBD-1B4B-ADE12C084393}"/>
              </a:ext>
            </a:extLst>
          </p:cNvPr>
          <p:cNvSpPr>
            <a:spLocks noGrp="1"/>
          </p:cNvSpPr>
          <p:nvPr>
            <p:ph type="body" sz="quarter" idx="15" hasCustomPrompt="1"/>
          </p:nvPr>
        </p:nvSpPr>
        <p:spPr>
          <a:xfrm>
            <a:off x="4570763" y="2148108"/>
            <a:ext cx="3050476" cy="3498311"/>
          </a:xfrm>
          <a:prstGeom prst="roundRect">
            <a:avLst>
              <a:gd name="adj" fmla="val 12426"/>
            </a:avLst>
          </a:prstGeom>
          <a:solidFill>
            <a:schemeClr val="accent6"/>
          </a:solidFill>
        </p:spPr>
        <p:txBody>
          <a:bodyPr lIns="288000" tIns="133200" rIns="288000" bIns="13320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14" name="Tijdelijke aanduiding voor tekst 10">
            <a:extLst>
              <a:ext uri="{FF2B5EF4-FFF2-40B4-BE49-F238E27FC236}">
                <a16:creationId xmlns:a16="http://schemas.microsoft.com/office/drawing/2014/main" id="{93B33943-530E-82CB-247C-41E222043200}"/>
              </a:ext>
            </a:extLst>
          </p:cNvPr>
          <p:cNvSpPr>
            <a:spLocks noGrp="1"/>
          </p:cNvSpPr>
          <p:nvPr>
            <p:ph type="body" sz="quarter" idx="16" hasCustomPrompt="1"/>
          </p:nvPr>
        </p:nvSpPr>
        <p:spPr>
          <a:xfrm>
            <a:off x="7869937" y="2148108"/>
            <a:ext cx="3050476" cy="3498311"/>
          </a:xfrm>
          <a:prstGeom prst="roundRect">
            <a:avLst>
              <a:gd name="adj" fmla="val 12426"/>
            </a:avLst>
          </a:prstGeom>
          <a:solidFill>
            <a:schemeClr val="accent6"/>
          </a:solidFill>
        </p:spPr>
        <p:txBody>
          <a:bodyPr lIns="288000" tIns="133200" rIns="288000" bIns="13320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cxnSp>
        <p:nvCxnSpPr>
          <p:cNvPr id="16" name="Rechte verbindingslijn 15">
            <a:extLst>
              <a:ext uri="{FF2B5EF4-FFF2-40B4-BE49-F238E27FC236}">
                <a16:creationId xmlns:a16="http://schemas.microsoft.com/office/drawing/2014/main" id="{972E3738-38FA-707C-90C7-0D09E7330708}"/>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0386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en afbeelding">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a:xfrm>
            <a:off x="1271588" y="1476805"/>
            <a:ext cx="9648825" cy="415498"/>
          </a:xfrm>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5242560" y="2148108"/>
            <a:ext cx="5677853" cy="3498311"/>
          </a:xfrm>
          <a:prstGeom prst="rect">
            <a:avLst/>
          </a:prstGeom>
          <a:noFill/>
        </p:spPr>
        <p:txBody>
          <a:bodyPr lIns="0" tIns="0" rIns="0" bIns="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15" name="Tijdelijke aanduiding voor afbeelding 14">
            <a:extLst>
              <a:ext uri="{FF2B5EF4-FFF2-40B4-BE49-F238E27FC236}">
                <a16:creationId xmlns:a16="http://schemas.microsoft.com/office/drawing/2014/main" id="{9E774518-1191-1852-1525-4C9FA7F961BD}"/>
              </a:ext>
            </a:extLst>
          </p:cNvPr>
          <p:cNvSpPr>
            <a:spLocks noGrp="1"/>
          </p:cNvSpPr>
          <p:nvPr>
            <p:ph type="pic" sz="quarter" idx="15" hasCustomPrompt="1"/>
          </p:nvPr>
        </p:nvSpPr>
        <p:spPr>
          <a:xfrm>
            <a:off x="1271589" y="2155839"/>
            <a:ext cx="3708000" cy="2934321"/>
          </a:xfrm>
          <a:prstGeom prst="rect">
            <a:avLst/>
          </a:pr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cxnSp>
        <p:nvCxnSpPr>
          <p:cNvPr id="16" name="Rechte verbindingslijn 15">
            <a:extLst>
              <a:ext uri="{FF2B5EF4-FFF2-40B4-BE49-F238E27FC236}">
                <a16:creationId xmlns:a16="http://schemas.microsoft.com/office/drawing/2014/main" id="{F4AB4EEA-0F81-49B9-71E4-41F06A8C6400}"/>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418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en tekst">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15" name="Tijdelijke aanduiding voor afbeelding 14">
            <a:extLst>
              <a:ext uri="{FF2B5EF4-FFF2-40B4-BE49-F238E27FC236}">
                <a16:creationId xmlns:a16="http://schemas.microsoft.com/office/drawing/2014/main" id="{9E774518-1191-1852-1525-4C9FA7F961BD}"/>
              </a:ext>
            </a:extLst>
          </p:cNvPr>
          <p:cNvSpPr>
            <a:spLocks noGrp="1"/>
          </p:cNvSpPr>
          <p:nvPr>
            <p:ph type="pic" sz="quarter" idx="15" hasCustomPrompt="1"/>
          </p:nvPr>
        </p:nvSpPr>
        <p:spPr>
          <a:xfrm>
            <a:off x="7212413" y="2155839"/>
            <a:ext cx="3708000" cy="2934321"/>
          </a:xfrm>
          <a:prstGeom prst="rect">
            <a:avLst/>
          </a:pr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a:xfrm>
            <a:off x="1271588" y="1476805"/>
            <a:ext cx="9648825" cy="415498"/>
          </a:xfrm>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1271588" y="2148108"/>
            <a:ext cx="5677853" cy="3498311"/>
          </a:xfrm>
          <a:prstGeom prst="rect">
            <a:avLst/>
          </a:prstGeom>
          <a:noFill/>
        </p:spPr>
        <p:txBody>
          <a:bodyPr lIns="0" tIns="0" rIns="0" bIns="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cxnSp>
        <p:nvCxnSpPr>
          <p:cNvPr id="8" name="Rechte verbindingslijn 7">
            <a:extLst>
              <a:ext uri="{FF2B5EF4-FFF2-40B4-BE49-F238E27FC236}">
                <a16:creationId xmlns:a16="http://schemas.microsoft.com/office/drawing/2014/main" id="{AF57C16A-D407-0DCA-2381-65F092C9A9B7}"/>
              </a:ext>
            </a:extLst>
          </p:cNvPr>
          <p:cNvCxnSpPr>
            <a:cxnSpLocks/>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903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en 2 afbeeldingen">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a:xfrm>
            <a:off x="1271588" y="1476805"/>
            <a:ext cx="9648825" cy="415498"/>
          </a:xfrm>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5242560" y="2148108"/>
            <a:ext cx="5677853" cy="3498311"/>
          </a:xfrm>
          <a:prstGeom prst="rect">
            <a:avLst/>
          </a:prstGeom>
          <a:noFill/>
        </p:spPr>
        <p:txBody>
          <a:bodyPr lIns="0" tIns="0" rIns="0" bIns="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cxnSp>
        <p:nvCxnSpPr>
          <p:cNvPr id="12" name="Rechte verbindingslijn 11">
            <a:extLst>
              <a:ext uri="{FF2B5EF4-FFF2-40B4-BE49-F238E27FC236}">
                <a16:creationId xmlns:a16="http://schemas.microsoft.com/office/drawing/2014/main" id="{39A3F790-0AD2-6974-6100-F34C024F7C70}"/>
              </a:ext>
            </a:extLst>
          </p:cNvPr>
          <p:cNvCxnSpPr>
            <a:cxnSpLocks noGrp="1" noRot="1" noMove="1" noResize="1" noEditPoints="1" noAdjustHandles="1" noChangeArrowheads="1" noChangeShapeType="1"/>
          </p:cNvCxnSpPr>
          <p:nvPr userDrawn="1"/>
        </p:nvCxnSpPr>
        <p:spPr>
          <a:xfrm>
            <a:off x="376491" y="897131"/>
            <a:ext cx="114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jdelijke aanduiding voor afbeelding 2">
            <a:extLst>
              <a:ext uri="{FF2B5EF4-FFF2-40B4-BE49-F238E27FC236}">
                <a16:creationId xmlns:a16="http://schemas.microsoft.com/office/drawing/2014/main" id="{6335D548-FE72-CEEF-99D8-9F11F19F43DD}"/>
              </a:ext>
            </a:extLst>
          </p:cNvPr>
          <p:cNvSpPr>
            <a:spLocks noGrp="1"/>
          </p:cNvSpPr>
          <p:nvPr>
            <p:ph type="pic" sz="quarter" idx="16" hasCustomPrompt="1"/>
          </p:nvPr>
        </p:nvSpPr>
        <p:spPr>
          <a:xfrm>
            <a:off x="1271588" y="2155838"/>
            <a:ext cx="3708000" cy="1602000"/>
          </a:xfrm>
          <a:prstGeom prst="rect">
            <a:avLst/>
          </a:pr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sp>
        <p:nvSpPr>
          <p:cNvPr id="8" name="Tijdelijke aanduiding voor afbeelding 7">
            <a:extLst>
              <a:ext uri="{FF2B5EF4-FFF2-40B4-BE49-F238E27FC236}">
                <a16:creationId xmlns:a16="http://schemas.microsoft.com/office/drawing/2014/main" id="{9F150AC2-8945-2964-5DC1-FEE1504E2A90}"/>
              </a:ext>
            </a:extLst>
          </p:cNvPr>
          <p:cNvSpPr>
            <a:spLocks noGrp="1"/>
          </p:cNvSpPr>
          <p:nvPr>
            <p:ph type="pic" sz="quarter" idx="17" hasCustomPrompt="1"/>
          </p:nvPr>
        </p:nvSpPr>
        <p:spPr>
          <a:xfrm>
            <a:off x="1271588" y="3943998"/>
            <a:ext cx="3708000" cy="1602000"/>
          </a:xfrm>
          <a:prstGeom prst="rect">
            <a:avLst/>
          </a:pr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spTree>
    <p:extLst>
      <p:ext uri="{BB962C8B-B14F-4D97-AF65-F5344CB8AC3E}">
        <p14:creationId xmlns:p14="http://schemas.microsoft.com/office/powerpoint/2010/main" val="302945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Afbeeldingen en tekst">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accent1"/>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a:xfrm>
            <a:off x="1271588" y="1476805"/>
            <a:ext cx="9648825" cy="415498"/>
          </a:xfrm>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1271588" y="2148108"/>
            <a:ext cx="5677853" cy="3498311"/>
          </a:xfrm>
          <a:prstGeom prst="rect">
            <a:avLst/>
          </a:prstGeom>
          <a:noFill/>
        </p:spPr>
        <p:txBody>
          <a:bodyPr lIns="0" tIns="0" rIns="0" bIns="0"/>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3" name="Tijdelijke aanduiding voor afbeelding 2">
            <a:extLst>
              <a:ext uri="{FF2B5EF4-FFF2-40B4-BE49-F238E27FC236}">
                <a16:creationId xmlns:a16="http://schemas.microsoft.com/office/drawing/2014/main" id="{1D1415E7-5A09-2997-C4E4-71F5B508C3B6}"/>
              </a:ext>
            </a:extLst>
          </p:cNvPr>
          <p:cNvSpPr>
            <a:spLocks noGrp="1"/>
          </p:cNvSpPr>
          <p:nvPr>
            <p:ph type="pic" sz="quarter" idx="15" hasCustomPrompt="1"/>
          </p:nvPr>
        </p:nvSpPr>
        <p:spPr>
          <a:xfrm>
            <a:off x="7212413" y="2155838"/>
            <a:ext cx="3708000" cy="1602000"/>
          </a:xfrm>
          <a:prstGeom prst="rect">
            <a:avLst/>
          </a:pr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sp>
        <p:nvSpPr>
          <p:cNvPr id="8" name="Tijdelijke aanduiding voor afbeelding 7">
            <a:extLst>
              <a:ext uri="{FF2B5EF4-FFF2-40B4-BE49-F238E27FC236}">
                <a16:creationId xmlns:a16="http://schemas.microsoft.com/office/drawing/2014/main" id="{5056EF54-6F44-639F-5B31-122D377EF83C}"/>
              </a:ext>
            </a:extLst>
          </p:cNvPr>
          <p:cNvSpPr>
            <a:spLocks noGrp="1"/>
          </p:cNvSpPr>
          <p:nvPr>
            <p:ph type="pic" sz="quarter" idx="16" hasCustomPrompt="1"/>
          </p:nvPr>
        </p:nvSpPr>
        <p:spPr>
          <a:xfrm>
            <a:off x="7212413" y="3943998"/>
            <a:ext cx="3708000" cy="1602000"/>
          </a:xfrm>
          <a:prstGeom prst="rect">
            <a:avLst/>
          </a:prstGeom>
          <a:solidFill>
            <a:schemeClr val="bg1">
              <a:lumMod val="95000"/>
            </a:schemeClr>
          </a:solidFill>
        </p:spPr>
        <p:txBody>
          <a:bodyPr wrap="square" lIns="0" tIns="0" bIns="648000" anchor="ctr" anchorCtr="0">
            <a:noAutofit/>
          </a:bodyPr>
          <a:lstStyle>
            <a:lvl1pPr marL="0" indent="0" algn="ctr">
              <a:buNone/>
              <a:defRPr sz="1400">
                <a:solidFill>
                  <a:schemeClr val="tx1"/>
                </a:solidFill>
              </a:defRPr>
            </a:lvl1pPr>
          </a:lstStyle>
          <a:p>
            <a:r>
              <a:rPr lang="nl-NL"/>
              <a:t>Klik op het icoon om een afbeelding in te voegen</a:t>
            </a:r>
          </a:p>
        </p:txBody>
      </p:sp>
      <p:cxnSp>
        <p:nvCxnSpPr>
          <p:cNvPr id="9" name="Rechte verbindingslijn 8">
            <a:extLst>
              <a:ext uri="{FF2B5EF4-FFF2-40B4-BE49-F238E27FC236}">
                <a16:creationId xmlns:a16="http://schemas.microsoft.com/office/drawing/2014/main" id="{0607FF35-11D2-4991-2CE5-844CDEAA7746}"/>
              </a:ext>
            </a:extLst>
          </p:cNvPr>
          <p:cNvCxnSpPr>
            <a:cxnSpLocks/>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2460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en tekst (klein)">
    <p:bg>
      <p:bgPr>
        <a:solidFill>
          <a:schemeClr val="accent1"/>
        </a:solidFill>
        <a:effectLst/>
      </p:bgPr>
    </p:bg>
    <p:spTree>
      <p:nvGrpSpPr>
        <p:cNvPr id="1" name=""/>
        <p:cNvGrpSpPr/>
        <p:nvPr/>
      </p:nvGrpSpPr>
      <p:grpSpPr>
        <a:xfrm>
          <a:off x="0" y="0"/>
          <a:ext cx="0" cy="0"/>
          <a:chOff x="0" y="0"/>
          <a:chExt cx="0" cy="0"/>
        </a:xfrm>
      </p:grpSpPr>
      <p:sp>
        <p:nvSpPr>
          <p:cNvPr id="6" name="Vorm">
            <a:extLst>
              <a:ext uri="{FF2B5EF4-FFF2-40B4-BE49-F238E27FC236}">
                <a16:creationId xmlns:a16="http://schemas.microsoft.com/office/drawing/2014/main" id="{3E19B2F2-97B0-F10D-1B06-75606D274445}"/>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bg1"/>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a:xfrm>
            <a:off x="1271588" y="1476805"/>
            <a:ext cx="9648825" cy="415498"/>
          </a:xfrm>
        </p:spPr>
        <p:txBody>
          <a:bodyPr/>
          <a:lstStyle/>
          <a:p>
            <a:r>
              <a:rPr lang="nl-NL"/>
              <a:t>Klik om stijl te bewerken</a:t>
            </a:r>
          </a:p>
        </p:txBody>
      </p:sp>
      <p:sp>
        <p:nvSpPr>
          <p:cNvPr id="7" name="Tijdelijke aanduiding voor tekst 10">
            <a:extLst>
              <a:ext uri="{FF2B5EF4-FFF2-40B4-BE49-F238E27FC236}">
                <a16:creationId xmlns:a16="http://schemas.microsoft.com/office/drawing/2014/main" id="{1DDDECDD-7418-F606-6453-BFFAA75FE90A}"/>
              </a:ext>
            </a:extLst>
          </p:cNvPr>
          <p:cNvSpPr>
            <a:spLocks noGrp="1"/>
          </p:cNvSpPr>
          <p:nvPr>
            <p:ph type="body" sz="quarter" idx="13" hasCustomPrompt="1"/>
          </p:nvPr>
        </p:nvSpPr>
        <p:spPr>
          <a:xfrm>
            <a:off x="1271588" y="2148108"/>
            <a:ext cx="9648825" cy="1418209"/>
          </a:xfrm>
          <a:prstGeom prst="rect">
            <a:avLst/>
          </a:prstGeom>
          <a:noFill/>
        </p:spPr>
        <p:txBody>
          <a:bodyPr lIns="0" tIns="0" rIns="0" bIns="0">
            <a:spAutoFit/>
          </a:bodyPr>
          <a:lstStyle>
            <a:lvl1pPr marL="0" indent="0">
              <a:lnSpc>
                <a:spcPct val="125000"/>
              </a:lnSpc>
              <a:buNone/>
              <a:defRPr sz="1500" b="1">
                <a:solidFill>
                  <a:schemeClr val="tx2"/>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voettekst 7">
            <a:extLst>
              <a:ext uri="{FF2B5EF4-FFF2-40B4-BE49-F238E27FC236}">
                <a16:creationId xmlns:a16="http://schemas.microsoft.com/office/drawing/2014/main" id="{89377B0A-BB19-9B96-CBFC-75C6DBE2C443}"/>
              </a:ext>
            </a:extLst>
          </p:cNvPr>
          <p:cNvSpPr>
            <a:spLocks noGrp="1"/>
          </p:cNvSpPr>
          <p:nvPr>
            <p:ph type="ftr" sz="quarter" idx="14"/>
          </p:nvPr>
        </p:nvSpPr>
        <p:spPr/>
        <p:txBody>
          <a:bodyPr/>
          <a:lstStyle/>
          <a:p>
            <a:r>
              <a:rPr lang="en-GB"/>
              <a:t>onderwerp</a:t>
            </a:r>
          </a:p>
        </p:txBody>
      </p:sp>
      <p:pic>
        <p:nvPicPr>
          <p:cNvPr id="11" name="Logo wit">
            <a:extLst>
              <a:ext uri="{FF2B5EF4-FFF2-40B4-BE49-F238E27FC236}">
                <a16:creationId xmlns:a16="http://schemas.microsoft.com/office/drawing/2014/main" id="{3CFC4238-4669-4383-3557-F07322371BED}"/>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10352638" y="6350837"/>
            <a:ext cx="1151657" cy="277200"/>
          </a:xfrm>
          <a:prstGeom prst="rect">
            <a:avLst/>
          </a:prstGeom>
        </p:spPr>
      </p:pic>
      <p:cxnSp>
        <p:nvCxnSpPr>
          <p:cNvPr id="13" name="Rechte verbindingslijn 12">
            <a:extLst>
              <a:ext uri="{FF2B5EF4-FFF2-40B4-BE49-F238E27FC236}">
                <a16:creationId xmlns:a16="http://schemas.microsoft.com/office/drawing/2014/main" id="{BDDE030C-5E31-5211-A121-A8BB0DB8FCE0}"/>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56231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x Tekst">
    <p:spTree>
      <p:nvGrpSpPr>
        <p:cNvPr id="1" name=""/>
        <p:cNvGrpSpPr/>
        <p:nvPr/>
      </p:nvGrpSpPr>
      <p:grpSpPr>
        <a:xfrm>
          <a:off x="0" y="0"/>
          <a:ext cx="0" cy="0"/>
          <a:chOff x="0" y="0"/>
          <a:chExt cx="0" cy="0"/>
        </a:xfrm>
      </p:grpSpPr>
      <p:sp>
        <p:nvSpPr>
          <p:cNvPr id="19" name="Vrije vorm: vorm 18">
            <a:extLst>
              <a:ext uri="{FF2B5EF4-FFF2-40B4-BE49-F238E27FC236}">
                <a16:creationId xmlns:a16="http://schemas.microsoft.com/office/drawing/2014/main" id="{65F3B255-37E9-7745-F56E-E81453905639}"/>
              </a:ext>
            </a:extLst>
          </p:cNvPr>
          <p:cNvSpPr>
            <a:spLocks noGrp="1" noRot="1" noMove="1" noResize="1" noEditPoints="1" noAdjustHandles="1" noChangeArrowheads="1" noChangeShapeType="1"/>
          </p:cNvSpPr>
          <p:nvPr/>
        </p:nvSpPr>
        <p:spPr>
          <a:xfrm>
            <a:off x="382035" y="381600"/>
            <a:ext cx="3640314" cy="6476449"/>
          </a:xfrm>
          <a:custGeom>
            <a:avLst/>
            <a:gdLst>
              <a:gd name="connsiteX0" fmla="*/ 241547 w 3640314"/>
              <a:gd name="connsiteY0" fmla="*/ 6476450 h 6476449"/>
              <a:gd name="connsiteX1" fmla="*/ 739364 w 3640314"/>
              <a:gd name="connsiteY1" fmla="*/ 5979031 h 6476449"/>
              <a:gd name="connsiteX2" fmla="*/ 1378399 w 3640314"/>
              <a:gd name="connsiteY2" fmla="*/ 5714503 h 6476449"/>
              <a:gd name="connsiteX3" fmla="*/ 3246059 w 3640314"/>
              <a:gd name="connsiteY3" fmla="*/ 5714503 h 6476449"/>
              <a:gd name="connsiteX4" fmla="*/ 3640314 w 3640314"/>
              <a:gd name="connsiteY4" fmla="*/ 5320248 h 6476449"/>
              <a:gd name="connsiteX5" fmla="*/ 3640314 w 3640314"/>
              <a:gd name="connsiteY5" fmla="*/ 394255 h 6476449"/>
              <a:gd name="connsiteX6" fmla="*/ 3246109 w 3640314"/>
              <a:gd name="connsiteY6" fmla="*/ 0 h 6476449"/>
              <a:gd name="connsiteX7" fmla="*/ 394255 w 3640314"/>
              <a:gd name="connsiteY7" fmla="*/ 0 h 6476449"/>
              <a:gd name="connsiteX8" fmla="*/ 0 w 3640314"/>
              <a:gd name="connsiteY8" fmla="*/ 394255 h 6476449"/>
              <a:gd name="connsiteX9" fmla="*/ 0 w 3640314"/>
              <a:gd name="connsiteY9" fmla="*/ 6471774 h 6476449"/>
              <a:gd name="connsiteX10" fmla="*/ 199 w 3640314"/>
              <a:gd name="connsiteY10" fmla="*/ 6476450 h 6476449"/>
              <a:gd name="connsiteX11" fmla="*/ 241597 w 3640314"/>
              <a:gd name="connsiteY11" fmla="*/ 6476450 h 647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40314" h="6476449">
                <a:moveTo>
                  <a:pt x="241547" y="6476450"/>
                </a:moveTo>
                <a:lnTo>
                  <a:pt x="739364" y="5979031"/>
                </a:lnTo>
                <a:cubicBezTo>
                  <a:pt x="908885" y="5809659"/>
                  <a:pt x="1138742" y="5714503"/>
                  <a:pt x="1378399" y="5714503"/>
                </a:cubicBezTo>
                <a:lnTo>
                  <a:pt x="3246059" y="5714503"/>
                </a:lnTo>
                <a:cubicBezTo>
                  <a:pt x="3463780" y="5714503"/>
                  <a:pt x="3640314" y="5537969"/>
                  <a:pt x="3640314" y="5320248"/>
                </a:cubicBezTo>
                <a:lnTo>
                  <a:pt x="3640314" y="394255"/>
                </a:lnTo>
                <a:cubicBezTo>
                  <a:pt x="3640364" y="176534"/>
                  <a:pt x="3463830" y="0"/>
                  <a:pt x="3246109" y="0"/>
                </a:cubicBezTo>
                <a:lnTo>
                  <a:pt x="394255" y="0"/>
                </a:lnTo>
                <a:cubicBezTo>
                  <a:pt x="176484" y="0"/>
                  <a:pt x="0" y="176534"/>
                  <a:pt x="0" y="394255"/>
                </a:cubicBezTo>
                <a:lnTo>
                  <a:pt x="0" y="6471774"/>
                </a:lnTo>
                <a:cubicBezTo>
                  <a:pt x="0" y="6473366"/>
                  <a:pt x="99" y="6474908"/>
                  <a:pt x="199" y="6476450"/>
                </a:cubicBezTo>
                <a:lnTo>
                  <a:pt x="241597" y="6476450"/>
                </a:lnTo>
                <a:close/>
              </a:path>
            </a:pathLst>
          </a:custGeom>
          <a:solidFill>
            <a:srgbClr val="6B275D"/>
          </a:solidFill>
          <a:ln w="0" cap="flat">
            <a:noFill/>
            <a:prstDash val="solid"/>
            <a:miter/>
          </a:ln>
        </p:spPr>
        <p:txBody>
          <a:bodyPr rtlCol="0" anchor="ctr"/>
          <a:lstStyle/>
          <a:p>
            <a:endParaRPr lang="nl-NL"/>
          </a:p>
        </p:txBody>
      </p:sp>
      <p:sp>
        <p:nvSpPr>
          <p:cNvPr id="20" name="Vrije vorm: vorm 19">
            <a:extLst>
              <a:ext uri="{FF2B5EF4-FFF2-40B4-BE49-F238E27FC236}">
                <a16:creationId xmlns:a16="http://schemas.microsoft.com/office/drawing/2014/main" id="{EE39503F-FD58-486A-B320-3A81F8D6A15A}"/>
              </a:ext>
            </a:extLst>
          </p:cNvPr>
          <p:cNvSpPr>
            <a:spLocks noGrp="1" noRot="1" noMove="1" noResize="1" noEditPoints="1" noAdjustHandles="1" noChangeArrowheads="1" noChangeShapeType="1"/>
          </p:cNvSpPr>
          <p:nvPr userDrawn="1"/>
        </p:nvSpPr>
        <p:spPr>
          <a:xfrm>
            <a:off x="4276380" y="381600"/>
            <a:ext cx="3640363" cy="5714502"/>
          </a:xfrm>
          <a:custGeom>
            <a:avLst/>
            <a:gdLst>
              <a:gd name="connsiteX0" fmla="*/ 3246706 w 3640363"/>
              <a:gd name="connsiteY0" fmla="*/ 0 h 5714502"/>
              <a:gd name="connsiteX1" fmla="*/ 3640364 w 3640363"/>
              <a:gd name="connsiteY1" fmla="*/ 393658 h 5714502"/>
              <a:gd name="connsiteX2" fmla="*/ 3640364 w 3640363"/>
              <a:gd name="connsiteY2" fmla="*/ 5320845 h 5714502"/>
              <a:gd name="connsiteX3" fmla="*/ 3246706 w 3640363"/>
              <a:gd name="connsiteY3" fmla="*/ 5714503 h 5714502"/>
              <a:gd name="connsiteX4" fmla="*/ 393658 w 3640363"/>
              <a:gd name="connsiteY4" fmla="*/ 5714503 h 5714502"/>
              <a:gd name="connsiteX5" fmla="*/ 0 w 3640363"/>
              <a:gd name="connsiteY5" fmla="*/ 5320845 h 5714502"/>
              <a:gd name="connsiteX6" fmla="*/ 0 w 3640363"/>
              <a:gd name="connsiteY6" fmla="*/ 393657 h 5714502"/>
              <a:gd name="connsiteX7" fmla="*/ 393658 w 3640363"/>
              <a:gd name="connsiteY7" fmla="*/ 0 h 571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0363" h="5714502">
                <a:moveTo>
                  <a:pt x="3246706" y="0"/>
                </a:moveTo>
                <a:cubicBezTo>
                  <a:pt x="3464117" y="0"/>
                  <a:pt x="3640364" y="176247"/>
                  <a:pt x="3640364" y="393658"/>
                </a:cubicBezTo>
                <a:lnTo>
                  <a:pt x="3640364" y="5320845"/>
                </a:lnTo>
                <a:cubicBezTo>
                  <a:pt x="3640364" y="5538256"/>
                  <a:pt x="3464118" y="5714503"/>
                  <a:pt x="3246706" y="5714503"/>
                </a:cubicBezTo>
                <a:lnTo>
                  <a:pt x="393658" y="5714503"/>
                </a:lnTo>
                <a:cubicBezTo>
                  <a:pt x="176246" y="5714503"/>
                  <a:pt x="0" y="5538257"/>
                  <a:pt x="0" y="5320845"/>
                </a:cubicBezTo>
                <a:lnTo>
                  <a:pt x="0" y="393657"/>
                </a:lnTo>
                <a:cubicBezTo>
                  <a:pt x="0" y="176246"/>
                  <a:pt x="176246" y="0"/>
                  <a:pt x="393658" y="0"/>
                </a:cubicBezTo>
                <a:close/>
              </a:path>
            </a:pathLst>
          </a:custGeom>
          <a:solidFill>
            <a:srgbClr val="E6233A"/>
          </a:solidFill>
          <a:ln w="0" cap="flat">
            <a:noFill/>
            <a:prstDash val="solid"/>
            <a:miter/>
          </a:ln>
        </p:spPr>
        <p:txBody>
          <a:bodyPr rtlCol="0" anchor="ctr"/>
          <a:lstStyle/>
          <a:p>
            <a:endParaRPr lang="nl-NL"/>
          </a:p>
        </p:txBody>
      </p:sp>
      <p:sp>
        <p:nvSpPr>
          <p:cNvPr id="22" name="Vrije vorm: vorm 21">
            <a:extLst>
              <a:ext uri="{FF2B5EF4-FFF2-40B4-BE49-F238E27FC236}">
                <a16:creationId xmlns:a16="http://schemas.microsoft.com/office/drawing/2014/main" id="{85D4A24A-9F82-25CC-47D9-1B77E1F8E723}"/>
              </a:ext>
            </a:extLst>
          </p:cNvPr>
          <p:cNvSpPr>
            <a:spLocks noGrp="1" noRot="1" noMove="1" noResize="1" noEditPoints="1" noAdjustHandles="1" noChangeArrowheads="1" noChangeShapeType="1"/>
          </p:cNvSpPr>
          <p:nvPr userDrawn="1"/>
        </p:nvSpPr>
        <p:spPr>
          <a:xfrm>
            <a:off x="8170726" y="381600"/>
            <a:ext cx="3640363" cy="5714502"/>
          </a:xfrm>
          <a:custGeom>
            <a:avLst/>
            <a:gdLst>
              <a:gd name="connsiteX0" fmla="*/ 3246706 w 3640363"/>
              <a:gd name="connsiteY0" fmla="*/ 0 h 5714502"/>
              <a:gd name="connsiteX1" fmla="*/ 3640363 w 3640363"/>
              <a:gd name="connsiteY1" fmla="*/ 393658 h 5714502"/>
              <a:gd name="connsiteX2" fmla="*/ 3640363 w 3640363"/>
              <a:gd name="connsiteY2" fmla="*/ 5320845 h 5714502"/>
              <a:gd name="connsiteX3" fmla="*/ 3246706 w 3640363"/>
              <a:gd name="connsiteY3" fmla="*/ 5714503 h 5714502"/>
              <a:gd name="connsiteX4" fmla="*/ 393658 w 3640363"/>
              <a:gd name="connsiteY4" fmla="*/ 5714503 h 5714502"/>
              <a:gd name="connsiteX5" fmla="*/ 0 w 3640363"/>
              <a:gd name="connsiteY5" fmla="*/ 5320845 h 5714502"/>
              <a:gd name="connsiteX6" fmla="*/ 0 w 3640363"/>
              <a:gd name="connsiteY6" fmla="*/ 393657 h 5714502"/>
              <a:gd name="connsiteX7" fmla="*/ 393658 w 3640363"/>
              <a:gd name="connsiteY7" fmla="*/ 0 h 571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0363" h="5714502">
                <a:moveTo>
                  <a:pt x="3246706" y="0"/>
                </a:moveTo>
                <a:cubicBezTo>
                  <a:pt x="3464117" y="0"/>
                  <a:pt x="3640363" y="176247"/>
                  <a:pt x="3640363" y="393658"/>
                </a:cubicBezTo>
                <a:lnTo>
                  <a:pt x="3640363" y="5320845"/>
                </a:lnTo>
                <a:cubicBezTo>
                  <a:pt x="3640363" y="5538256"/>
                  <a:pt x="3464117" y="5714503"/>
                  <a:pt x="3246706" y="5714503"/>
                </a:cubicBezTo>
                <a:lnTo>
                  <a:pt x="393658" y="5714503"/>
                </a:lnTo>
                <a:cubicBezTo>
                  <a:pt x="176247" y="5714503"/>
                  <a:pt x="0" y="5538257"/>
                  <a:pt x="0" y="5320845"/>
                </a:cubicBezTo>
                <a:lnTo>
                  <a:pt x="0" y="393657"/>
                </a:lnTo>
                <a:cubicBezTo>
                  <a:pt x="0" y="176246"/>
                  <a:pt x="176247" y="0"/>
                  <a:pt x="393658" y="0"/>
                </a:cubicBezTo>
                <a:close/>
              </a:path>
            </a:pathLst>
          </a:custGeom>
          <a:solidFill>
            <a:srgbClr val="007EAA"/>
          </a:solidFill>
          <a:ln w="0" cap="flat">
            <a:noFill/>
            <a:prstDash val="solid"/>
            <a:miter/>
          </a:ln>
        </p:spPr>
        <p:txBody>
          <a:bodyPr rtlCol="0" anchor="ctr"/>
          <a:lstStyle/>
          <a:p>
            <a:endParaRPr lang="nl-NL"/>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lvl1pPr>
              <a:defRPr>
                <a:solidFill>
                  <a:schemeClr val="bg1"/>
                </a:solidFill>
              </a:defRPr>
            </a:lvl1pPr>
          </a:lstStyle>
          <a:p>
            <a:r>
              <a:rPr lang="nl-NL"/>
              <a:t>onderwerp</a:t>
            </a:r>
          </a:p>
        </p:txBody>
      </p:sp>
      <p:pic>
        <p:nvPicPr>
          <p:cNvPr id="21" name="Afbeelding 20">
            <a:extLst>
              <a:ext uri="{FF2B5EF4-FFF2-40B4-BE49-F238E27FC236}">
                <a16:creationId xmlns:a16="http://schemas.microsoft.com/office/drawing/2014/main" id="{F6972C83-D6A7-CCD5-DA51-B160B01971B5}"/>
              </a:ext>
            </a:extLst>
          </p:cNvPr>
          <p:cNvPicPr>
            <a:picLocks noChangeAspect="1"/>
          </p:cNvPicPr>
          <p:nvPr userDrawn="1"/>
        </p:nvPicPr>
        <p:blipFill>
          <a:blip r:embed="rId2"/>
          <a:stretch>
            <a:fillRect/>
          </a:stretch>
        </p:blipFill>
        <p:spPr>
          <a:xfrm>
            <a:off x="-1676545" y="2148108"/>
            <a:ext cx="1676545" cy="2865368"/>
          </a:xfrm>
          <a:prstGeom prst="rect">
            <a:avLst/>
          </a:prstGeom>
        </p:spPr>
      </p:pic>
      <p:sp>
        <p:nvSpPr>
          <p:cNvPr id="13" name="Tijdelijke aanduiding voor tekst 10">
            <a:extLst>
              <a:ext uri="{FF2B5EF4-FFF2-40B4-BE49-F238E27FC236}">
                <a16:creationId xmlns:a16="http://schemas.microsoft.com/office/drawing/2014/main" id="{A3A5F345-81A9-2459-B3EA-4C04D28C3407}"/>
              </a:ext>
            </a:extLst>
          </p:cNvPr>
          <p:cNvSpPr>
            <a:spLocks noGrp="1"/>
          </p:cNvSpPr>
          <p:nvPr>
            <p:ph type="body" sz="quarter" idx="16" hasCustomPrompt="1"/>
          </p:nvPr>
        </p:nvSpPr>
        <p:spPr>
          <a:xfrm>
            <a:off x="9045872" y="2139482"/>
            <a:ext cx="2484000" cy="3449621"/>
          </a:xfrm>
          <a:prstGeom prst="rect">
            <a:avLst/>
          </a:prstGeom>
          <a:noFill/>
        </p:spPr>
        <p:txBody>
          <a:bodyPr lIns="0" tIns="0" rIns="0" bIns="0"/>
          <a:lstStyle>
            <a:lvl1pPr marL="0" indent="0">
              <a:lnSpc>
                <a:spcPct val="125000"/>
              </a:lnSpc>
              <a:buNone/>
              <a:defRPr sz="1500" b="0">
                <a:solidFill>
                  <a:schemeClr val="bg1"/>
                </a:solidFill>
              </a:defRPr>
            </a:lvl1pPr>
            <a:lvl2pPr marL="184150" indent="-184150">
              <a:lnSpc>
                <a:spcPct val="125000"/>
              </a:lnSpc>
              <a:defRPr sz="1500">
                <a:solidFill>
                  <a:schemeClr val="bg1"/>
                </a:solidFill>
              </a:defRPr>
            </a:lvl2pPr>
            <a:lvl3pPr marL="358775" indent="-176213">
              <a:lnSpc>
                <a:spcPct val="125000"/>
              </a:lnSpc>
              <a:defRPr sz="1500">
                <a:solidFill>
                  <a:schemeClr val="bg1"/>
                </a:solidFill>
              </a:defRPr>
            </a:lvl3pPr>
            <a:lvl4pPr marL="541338" indent="-182563">
              <a:lnSpc>
                <a:spcPct val="125000"/>
              </a:lnSpc>
              <a:defRPr sz="1500">
                <a:solidFill>
                  <a:schemeClr val="bg1"/>
                </a:solidFill>
              </a:defRPr>
            </a:lvl4pPr>
            <a:lvl5pPr marL="715963" indent="-176213" defTabSz="808038">
              <a:lnSpc>
                <a:spcPct val="125000"/>
              </a:lnSpc>
              <a:defRPr sz="1500">
                <a:solidFill>
                  <a:schemeClr val="bg1"/>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16" name="Tijdelijke aanduiding voor tekst 10">
            <a:extLst>
              <a:ext uri="{FF2B5EF4-FFF2-40B4-BE49-F238E27FC236}">
                <a16:creationId xmlns:a16="http://schemas.microsoft.com/office/drawing/2014/main" id="{32D95D4C-354A-7033-0CAF-460BCEC57D18}"/>
              </a:ext>
            </a:extLst>
          </p:cNvPr>
          <p:cNvSpPr>
            <a:spLocks noGrp="1"/>
          </p:cNvSpPr>
          <p:nvPr>
            <p:ph type="body" sz="quarter" idx="17" hasCustomPrompt="1"/>
          </p:nvPr>
        </p:nvSpPr>
        <p:spPr>
          <a:xfrm>
            <a:off x="5254386" y="2139482"/>
            <a:ext cx="2484000" cy="3449621"/>
          </a:xfrm>
          <a:prstGeom prst="rect">
            <a:avLst/>
          </a:prstGeom>
          <a:noFill/>
        </p:spPr>
        <p:txBody>
          <a:bodyPr lIns="0" tIns="0" rIns="0" bIns="0"/>
          <a:lstStyle>
            <a:lvl1pPr marL="0" indent="0">
              <a:lnSpc>
                <a:spcPct val="125000"/>
              </a:lnSpc>
              <a:buNone/>
              <a:defRPr sz="1500" b="0">
                <a:solidFill>
                  <a:schemeClr val="bg1"/>
                </a:solidFill>
              </a:defRPr>
            </a:lvl1pPr>
            <a:lvl2pPr marL="184150" indent="-184150">
              <a:lnSpc>
                <a:spcPct val="125000"/>
              </a:lnSpc>
              <a:defRPr sz="1500">
                <a:solidFill>
                  <a:schemeClr val="bg1"/>
                </a:solidFill>
              </a:defRPr>
            </a:lvl2pPr>
            <a:lvl3pPr marL="358775" indent="-176213">
              <a:lnSpc>
                <a:spcPct val="125000"/>
              </a:lnSpc>
              <a:defRPr sz="1500">
                <a:solidFill>
                  <a:schemeClr val="bg1"/>
                </a:solidFill>
              </a:defRPr>
            </a:lvl3pPr>
            <a:lvl4pPr marL="541338" indent="-182563">
              <a:lnSpc>
                <a:spcPct val="125000"/>
              </a:lnSpc>
              <a:defRPr sz="1500">
                <a:solidFill>
                  <a:schemeClr val="bg1"/>
                </a:solidFill>
              </a:defRPr>
            </a:lvl4pPr>
            <a:lvl5pPr marL="715963" indent="-176213" defTabSz="808038">
              <a:lnSpc>
                <a:spcPct val="125000"/>
              </a:lnSpc>
              <a:defRPr sz="1500">
                <a:solidFill>
                  <a:schemeClr val="bg1"/>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17" name="Tijdelijke aanduiding voor tekst 10">
            <a:extLst>
              <a:ext uri="{FF2B5EF4-FFF2-40B4-BE49-F238E27FC236}">
                <a16:creationId xmlns:a16="http://schemas.microsoft.com/office/drawing/2014/main" id="{C84B8B51-690B-958A-D5DB-D6C189E11880}"/>
              </a:ext>
            </a:extLst>
          </p:cNvPr>
          <p:cNvSpPr>
            <a:spLocks noGrp="1"/>
          </p:cNvSpPr>
          <p:nvPr>
            <p:ph type="body" sz="quarter" idx="18" hasCustomPrompt="1"/>
          </p:nvPr>
        </p:nvSpPr>
        <p:spPr>
          <a:xfrm>
            <a:off x="1271587" y="2139482"/>
            <a:ext cx="2484000" cy="3449621"/>
          </a:xfrm>
          <a:prstGeom prst="rect">
            <a:avLst/>
          </a:prstGeom>
          <a:noFill/>
        </p:spPr>
        <p:txBody>
          <a:bodyPr lIns="0" tIns="0" rIns="0" bIns="0"/>
          <a:lstStyle>
            <a:lvl1pPr marL="0" indent="0">
              <a:lnSpc>
                <a:spcPct val="125000"/>
              </a:lnSpc>
              <a:buNone/>
              <a:defRPr sz="1500" b="0">
                <a:solidFill>
                  <a:schemeClr val="bg1"/>
                </a:solidFill>
              </a:defRPr>
            </a:lvl1pPr>
            <a:lvl2pPr marL="184150" indent="-184150">
              <a:lnSpc>
                <a:spcPct val="125000"/>
              </a:lnSpc>
              <a:defRPr sz="1500">
                <a:solidFill>
                  <a:schemeClr val="bg1"/>
                </a:solidFill>
              </a:defRPr>
            </a:lvl2pPr>
            <a:lvl3pPr marL="358775" indent="-176213">
              <a:lnSpc>
                <a:spcPct val="125000"/>
              </a:lnSpc>
              <a:defRPr sz="1500">
                <a:solidFill>
                  <a:schemeClr val="bg1"/>
                </a:solidFill>
              </a:defRPr>
            </a:lvl3pPr>
            <a:lvl4pPr marL="541338" indent="-182563">
              <a:lnSpc>
                <a:spcPct val="125000"/>
              </a:lnSpc>
              <a:defRPr sz="1500">
                <a:solidFill>
                  <a:schemeClr val="bg1"/>
                </a:solidFill>
              </a:defRPr>
            </a:lvl4pPr>
            <a:lvl5pPr marL="715963" indent="-176213" defTabSz="808038">
              <a:lnSpc>
                <a:spcPct val="125000"/>
              </a:lnSpc>
              <a:defRPr sz="1500">
                <a:solidFill>
                  <a:schemeClr val="bg1"/>
                </a:solidFill>
              </a:defRPr>
            </a:lvl5pPr>
          </a:lstStyle>
          <a:p>
            <a:pPr lvl="0"/>
            <a:r>
              <a:rPr lang="nl-NL"/>
              <a:t>Tekst</a:t>
            </a:r>
          </a:p>
          <a:p>
            <a:pPr lvl="1"/>
            <a:r>
              <a:rPr lang="nl-NL"/>
              <a:t>Tweede niveau</a:t>
            </a:r>
          </a:p>
          <a:p>
            <a:pPr lvl="2"/>
            <a:r>
              <a:rPr lang="nl-NL"/>
              <a:t>Derde niveau</a:t>
            </a:r>
          </a:p>
          <a:p>
            <a:pPr lvl="3"/>
            <a:r>
              <a:rPr lang="nl-NL"/>
              <a:t>Vierde niveau</a:t>
            </a:r>
          </a:p>
          <a:p>
            <a:pPr lvl="4"/>
            <a:r>
              <a:rPr lang="nl-NL"/>
              <a:t>Vijfde niveau</a:t>
            </a:r>
          </a:p>
        </p:txBody>
      </p:sp>
      <p:sp>
        <p:nvSpPr>
          <p:cNvPr id="24" name="Tijdelijke aanduiding voor tekst 10">
            <a:extLst>
              <a:ext uri="{FF2B5EF4-FFF2-40B4-BE49-F238E27FC236}">
                <a16:creationId xmlns:a16="http://schemas.microsoft.com/office/drawing/2014/main" id="{E14A6876-8668-B577-8B5A-3D743A267EB1}"/>
              </a:ext>
            </a:extLst>
          </p:cNvPr>
          <p:cNvSpPr>
            <a:spLocks noGrp="1"/>
          </p:cNvSpPr>
          <p:nvPr>
            <p:ph type="body" sz="quarter" idx="19" hasCustomPrompt="1"/>
          </p:nvPr>
        </p:nvSpPr>
        <p:spPr>
          <a:xfrm>
            <a:off x="9045872" y="1367386"/>
            <a:ext cx="2484000" cy="528093"/>
          </a:xfrm>
          <a:prstGeom prst="rect">
            <a:avLst/>
          </a:prstGeom>
          <a:noFill/>
        </p:spPr>
        <p:txBody>
          <a:bodyPr lIns="0" tIns="0" rIns="0" bIns="0">
            <a:spAutoFit/>
          </a:bodyPr>
          <a:lstStyle>
            <a:lvl1pPr marL="0" indent="0">
              <a:lnSpc>
                <a:spcPct val="125000"/>
              </a:lnSpc>
              <a:buNone/>
              <a:defRPr sz="3000" b="1">
                <a:solidFill>
                  <a:schemeClr val="bg1"/>
                </a:solidFill>
              </a:defRPr>
            </a:lvl1pPr>
            <a:lvl2pPr marL="184150" indent="-184150">
              <a:lnSpc>
                <a:spcPct val="125000"/>
              </a:lnSpc>
              <a:defRPr sz="3000">
                <a:solidFill>
                  <a:schemeClr val="tx2"/>
                </a:solidFill>
              </a:defRPr>
            </a:lvl2pPr>
            <a:lvl3pPr marL="358775" indent="-176213">
              <a:lnSpc>
                <a:spcPct val="125000"/>
              </a:lnSpc>
              <a:defRPr sz="3000">
                <a:solidFill>
                  <a:schemeClr val="tx2"/>
                </a:solidFill>
              </a:defRPr>
            </a:lvl3pPr>
            <a:lvl4pPr marL="541338" indent="-182563">
              <a:lnSpc>
                <a:spcPct val="125000"/>
              </a:lnSpc>
              <a:defRPr sz="3000">
                <a:solidFill>
                  <a:schemeClr val="tx2"/>
                </a:solidFill>
              </a:defRPr>
            </a:lvl4pPr>
            <a:lvl5pPr marL="715963" indent="-176213" defTabSz="808038">
              <a:lnSpc>
                <a:spcPct val="125000"/>
              </a:lnSpc>
              <a:defRPr sz="3000">
                <a:solidFill>
                  <a:schemeClr val="tx2"/>
                </a:solidFill>
              </a:defRPr>
            </a:lvl5pPr>
          </a:lstStyle>
          <a:p>
            <a:pPr lvl="0"/>
            <a:r>
              <a:rPr lang="nl-NL"/>
              <a:t>#</a:t>
            </a:r>
          </a:p>
        </p:txBody>
      </p:sp>
      <p:sp>
        <p:nvSpPr>
          <p:cNvPr id="25" name="Tijdelijke aanduiding voor tekst 10">
            <a:extLst>
              <a:ext uri="{FF2B5EF4-FFF2-40B4-BE49-F238E27FC236}">
                <a16:creationId xmlns:a16="http://schemas.microsoft.com/office/drawing/2014/main" id="{7EF19FF9-2A67-6802-52DB-A29979A797CE}"/>
              </a:ext>
            </a:extLst>
          </p:cNvPr>
          <p:cNvSpPr>
            <a:spLocks noGrp="1"/>
          </p:cNvSpPr>
          <p:nvPr>
            <p:ph type="body" sz="quarter" idx="20" hasCustomPrompt="1"/>
          </p:nvPr>
        </p:nvSpPr>
        <p:spPr>
          <a:xfrm>
            <a:off x="5254386" y="1367386"/>
            <a:ext cx="2484000" cy="528093"/>
          </a:xfrm>
          <a:prstGeom prst="rect">
            <a:avLst/>
          </a:prstGeom>
          <a:noFill/>
        </p:spPr>
        <p:txBody>
          <a:bodyPr lIns="0" tIns="0" rIns="0" bIns="0">
            <a:spAutoFit/>
          </a:bodyPr>
          <a:lstStyle>
            <a:lvl1pPr marL="0" indent="0">
              <a:lnSpc>
                <a:spcPct val="125000"/>
              </a:lnSpc>
              <a:buNone/>
              <a:defRPr sz="3000" b="1">
                <a:solidFill>
                  <a:schemeClr val="bg1"/>
                </a:solidFill>
              </a:defRPr>
            </a:lvl1pPr>
            <a:lvl2pPr marL="184150" indent="-184150">
              <a:lnSpc>
                <a:spcPct val="125000"/>
              </a:lnSpc>
              <a:defRPr sz="3000">
                <a:solidFill>
                  <a:schemeClr val="tx2"/>
                </a:solidFill>
              </a:defRPr>
            </a:lvl2pPr>
            <a:lvl3pPr marL="358775" indent="-176213">
              <a:lnSpc>
                <a:spcPct val="125000"/>
              </a:lnSpc>
              <a:defRPr sz="3000">
                <a:solidFill>
                  <a:schemeClr val="tx2"/>
                </a:solidFill>
              </a:defRPr>
            </a:lvl3pPr>
            <a:lvl4pPr marL="541338" indent="-182563">
              <a:lnSpc>
                <a:spcPct val="125000"/>
              </a:lnSpc>
              <a:defRPr sz="3000">
                <a:solidFill>
                  <a:schemeClr val="tx2"/>
                </a:solidFill>
              </a:defRPr>
            </a:lvl4pPr>
            <a:lvl5pPr marL="715963" indent="-176213" defTabSz="808038">
              <a:lnSpc>
                <a:spcPct val="125000"/>
              </a:lnSpc>
              <a:defRPr sz="3000">
                <a:solidFill>
                  <a:schemeClr val="tx2"/>
                </a:solidFill>
              </a:defRPr>
            </a:lvl5pPr>
          </a:lstStyle>
          <a:p>
            <a:pPr lvl="0"/>
            <a:r>
              <a:rPr lang="nl-NL"/>
              <a:t>#</a:t>
            </a:r>
          </a:p>
        </p:txBody>
      </p:sp>
      <p:sp>
        <p:nvSpPr>
          <p:cNvPr id="26" name="Tijdelijke aanduiding voor tekst 10">
            <a:extLst>
              <a:ext uri="{FF2B5EF4-FFF2-40B4-BE49-F238E27FC236}">
                <a16:creationId xmlns:a16="http://schemas.microsoft.com/office/drawing/2014/main" id="{32DD256F-3863-1CB1-7F7A-169FAA7644F8}"/>
              </a:ext>
            </a:extLst>
          </p:cNvPr>
          <p:cNvSpPr>
            <a:spLocks noGrp="1"/>
          </p:cNvSpPr>
          <p:nvPr>
            <p:ph type="body" sz="quarter" idx="21" hasCustomPrompt="1"/>
          </p:nvPr>
        </p:nvSpPr>
        <p:spPr>
          <a:xfrm>
            <a:off x="1271587" y="1367386"/>
            <a:ext cx="2484000" cy="528093"/>
          </a:xfrm>
          <a:prstGeom prst="rect">
            <a:avLst/>
          </a:prstGeom>
          <a:noFill/>
        </p:spPr>
        <p:txBody>
          <a:bodyPr lIns="0" tIns="0" rIns="0" bIns="0">
            <a:spAutoFit/>
          </a:bodyPr>
          <a:lstStyle>
            <a:lvl1pPr marL="0" indent="0">
              <a:lnSpc>
                <a:spcPct val="125000"/>
              </a:lnSpc>
              <a:buNone/>
              <a:defRPr sz="3000" b="1">
                <a:solidFill>
                  <a:schemeClr val="bg1"/>
                </a:solidFill>
              </a:defRPr>
            </a:lvl1pPr>
            <a:lvl2pPr marL="184150" indent="-184150">
              <a:lnSpc>
                <a:spcPct val="125000"/>
              </a:lnSpc>
              <a:defRPr sz="1500">
                <a:solidFill>
                  <a:schemeClr val="tx2"/>
                </a:solidFill>
              </a:defRPr>
            </a:lvl2pPr>
            <a:lvl3pPr marL="358775" indent="-176213">
              <a:lnSpc>
                <a:spcPct val="125000"/>
              </a:lnSpc>
              <a:defRPr sz="1500">
                <a:solidFill>
                  <a:schemeClr val="tx2"/>
                </a:solidFill>
              </a:defRPr>
            </a:lvl3pPr>
            <a:lvl4pPr marL="541338" indent="-182563">
              <a:lnSpc>
                <a:spcPct val="125000"/>
              </a:lnSpc>
              <a:defRPr sz="1500">
                <a:solidFill>
                  <a:schemeClr val="tx2"/>
                </a:solidFill>
              </a:defRPr>
            </a:lvl4pPr>
            <a:lvl5pPr marL="715963" indent="-176213" defTabSz="808038">
              <a:lnSpc>
                <a:spcPct val="125000"/>
              </a:lnSpc>
              <a:defRPr sz="1500">
                <a:solidFill>
                  <a:schemeClr val="tx2"/>
                </a:solidFill>
              </a:defRPr>
            </a:lvl5pPr>
          </a:lstStyle>
          <a:p>
            <a:pPr lvl="0"/>
            <a:r>
              <a:rPr lang="nl-NL"/>
              <a:t>#</a:t>
            </a:r>
          </a:p>
        </p:txBody>
      </p:sp>
      <p:cxnSp>
        <p:nvCxnSpPr>
          <p:cNvPr id="23" name="Rechte verbindingslijn 22">
            <a:extLst>
              <a:ext uri="{FF2B5EF4-FFF2-40B4-BE49-F238E27FC236}">
                <a16:creationId xmlns:a16="http://schemas.microsoft.com/office/drawing/2014/main" id="{39C346A0-A4F9-BDDB-7C84-A4B90D897701}"/>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63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Alleen titel - 1">
    <p:bg>
      <p:bgPr>
        <a:solidFill>
          <a:schemeClr val="accent1"/>
        </a:solidFill>
        <a:effectLst/>
      </p:bgPr>
    </p:bg>
    <p:spTree>
      <p:nvGrpSpPr>
        <p:cNvPr id="1" name=""/>
        <p:cNvGrpSpPr/>
        <p:nvPr/>
      </p:nvGrpSpPr>
      <p:grpSpPr>
        <a:xfrm>
          <a:off x="0" y="0"/>
          <a:ext cx="0" cy="0"/>
          <a:chOff x="0" y="0"/>
          <a:chExt cx="0" cy="0"/>
        </a:xfrm>
      </p:grpSpPr>
      <p:sp>
        <p:nvSpPr>
          <p:cNvPr id="9" name="Vorm">
            <a:extLst>
              <a:ext uri="{FF2B5EF4-FFF2-40B4-BE49-F238E27FC236}">
                <a16:creationId xmlns:a16="http://schemas.microsoft.com/office/drawing/2014/main" id="{08B2ED7D-36F7-39B0-1E29-081EA7437126}"/>
              </a:ext>
            </a:extLst>
          </p:cNvPr>
          <p:cNvSpPr>
            <a:spLocks noGrp="1" noRot="1" noMove="1" noResize="1" noEditPoints="1" noAdjustHandles="1" noChangeArrowheads="1" noChangeShapeType="1"/>
          </p:cNvSpPr>
          <p:nvPr userDrawn="1"/>
        </p:nvSpPr>
        <p:spPr>
          <a:xfrm>
            <a:off x="382035" y="382137"/>
            <a:ext cx="11427930"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37512" h="6537960">
                <a:moveTo>
                  <a:pt x="243827" y="6537960"/>
                </a:move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cubicBezTo>
                  <a:pt x="0" y="6534820"/>
                  <a:pt x="128" y="6536358"/>
                  <a:pt x="192" y="6537960"/>
                </a:cubicBezTo>
                <a:lnTo>
                  <a:pt x="243892" y="6537960"/>
                </a:lnTo>
                <a:close/>
              </a:path>
            </a:pathLst>
          </a:custGeom>
          <a:solidFill>
            <a:schemeClr val="bg1"/>
          </a:solidFill>
          <a:ln w="0" cap="flat">
            <a:noFill/>
            <a:prstDash val="solid"/>
            <a:miter/>
          </a:ln>
        </p:spPr>
        <p:txBody>
          <a:bodyPr rtlCol="0" anchor="ctr"/>
          <a:lstStyle/>
          <a:p>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p>
            <a:r>
              <a:rPr lang="nl-NL"/>
              <a:t>onderwerp</a:t>
            </a:r>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cxnSp>
        <p:nvCxnSpPr>
          <p:cNvPr id="6" name="Rechte verbindingslijn 5">
            <a:extLst>
              <a:ext uri="{FF2B5EF4-FFF2-40B4-BE49-F238E27FC236}">
                <a16:creationId xmlns:a16="http://schemas.microsoft.com/office/drawing/2014/main" id="{713169DC-61A1-C974-69C4-7FE6DCF49EDD}"/>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Logo wit">
            <a:extLst>
              <a:ext uri="{FF2B5EF4-FFF2-40B4-BE49-F238E27FC236}">
                <a16:creationId xmlns:a16="http://schemas.microsoft.com/office/drawing/2014/main" id="{121F4A11-FE40-8C09-2944-B64C4FD320D1}"/>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0352638" y="6350837"/>
            <a:ext cx="1151657" cy="277200"/>
          </a:xfrm>
          <a:prstGeom prst="rect">
            <a:avLst/>
          </a:prstGeom>
        </p:spPr>
      </p:pic>
    </p:spTree>
    <p:extLst>
      <p:ext uri="{BB962C8B-B14F-4D97-AF65-F5344CB8AC3E}">
        <p14:creationId xmlns:p14="http://schemas.microsoft.com/office/powerpoint/2010/main" val="3180358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leen titel - 2">
    <p:bg>
      <p:bgPr>
        <a:solidFill>
          <a:schemeClr val="bg1"/>
        </a:solidFill>
        <a:effectLst/>
      </p:bgPr>
    </p:bg>
    <p:spTree>
      <p:nvGrpSpPr>
        <p:cNvPr id="1" name=""/>
        <p:cNvGrpSpPr/>
        <p:nvPr/>
      </p:nvGrpSpPr>
      <p:grpSpPr>
        <a:xfrm>
          <a:off x="0" y="0"/>
          <a:ext cx="0" cy="0"/>
          <a:chOff x="0" y="0"/>
          <a:chExt cx="0" cy="0"/>
        </a:xfrm>
      </p:grpSpPr>
      <p:sp>
        <p:nvSpPr>
          <p:cNvPr id="9" name="Vorm">
            <a:extLst>
              <a:ext uri="{FF2B5EF4-FFF2-40B4-BE49-F238E27FC236}">
                <a16:creationId xmlns:a16="http://schemas.microsoft.com/office/drawing/2014/main" id="{08B2ED7D-36F7-39B0-1E29-081EA7437126}"/>
              </a:ext>
            </a:extLst>
          </p:cNvPr>
          <p:cNvSpPr>
            <a:spLocks/>
          </p:cNvSpPr>
          <p:nvPr userDrawn="1"/>
        </p:nvSpPr>
        <p:spPr>
          <a:xfrm>
            <a:off x="382035" y="382137"/>
            <a:ext cx="11427931" cy="6475863"/>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 name="connsiteX0" fmla="*/ 192 w 11537513"/>
              <a:gd name="connsiteY0" fmla="*/ 6537960 h 6630277"/>
              <a:gd name="connsiteX1" fmla="*/ 243892 w 11537513"/>
              <a:gd name="connsiteY1" fmla="*/ 6537960 h 6630277"/>
              <a:gd name="connsiteX2" fmla="*/ 243827 w 11537513"/>
              <a:gd name="connsiteY2" fmla="*/ 6537960 h 6630277"/>
              <a:gd name="connsiteX3" fmla="*/ 746417 w 11537513"/>
              <a:gd name="connsiteY3" fmla="*/ 6035819 h 6630277"/>
              <a:gd name="connsiteX4" fmla="*/ 1391496 w 11537513"/>
              <a:gd name="connsiteY4" fmla="*/ 5768788 h 6630277"/>
              <a:gd name="connsiteX5" fmla="*/ 11139531 w 11537513"/>
              <a:gd name="connsiteY5" fmla="*/ 5768788 h 6630277"/>
              <a:gd name="connsiteX6" fmla="*/ 11537513 w 11537513"/>
              <a:gd name="connsiteY6" fmla="*/ 5370806 h 6630277"/>
              <a:gd name="connsiteX7" fmla="*/ 11537513 w 11537513"/>
              <a:gd name="connsiteY7" fmla="*/ 397982 h 6630277"/>
              <a:gd name="connsiteX8" fmla="*/ 11139531 w 11537513"/>
              <a:gd name="connsiteY8" fmla="*/ 0 h 6630277"/>
              <a:gd name="connsiteX9" fmla="*/ 397982 w 11537513"/>
              <a:gd name="connsiteY9" fmla="*/ 0 h 6630277"/>
              <a:gd name="connsiteX10" fmla="*/ 0 w 11537513"/>
              <a:gd name="connsiteY10" fmla="*/ 397982 h 6630277"/>
              <a:gd name="connsiteX11" fmla="*/ 0 w 11537513"/>
              <a:gd name="connsiteY11" fmla="*/ 6533217 h 6630277"/>
              <a:gd name="connsiteX12" fmla="*/ 92509 w 11537513"/>
              <a:gd name="connsiteY12" fmla="*/ 6630277 h 6630277"/>
              <a:gd name="connsiteX0" fmla="*/ 192 w 11537513"/>
              <a:gd name="connsiteY0" fmla="*/ 6537960 h 6537960"/>
              <a:gd name="connsiteX1" fmla="*/ 243892 w 11537513"/>
              <a:gd name="connsiteY1" fmla="*/ 6537960 h 6537960"/>
              <a:gd name="connsiteX2" fmla="*/ 243827 w 11537513"/>
              <a:gd name="connsiteY2" fmla="*/ 6537960 h 6537960"/>
              <a:gd name="connsiteX3" fmla="*/ 746417 w 11537513"/>
              <a:gd name="connsiteY3" fmla="*/ 6035819 h 6537960"/>
              <a:gd name="connsiteX4" fmla="*/ 1391496 w 11537513"/>
              <a:gd name="connsiteY4" fmla="*/ 5768788 h 6537960"/>
              <a:gd name="connsiteX5" fmla="*/ 11139531 w 11537513"/>
              <a:gd name="connsiteY5" fmla="*/ 5768788 h 6537960"/>
              <a:gd name="connsiteX6" fmla="*/ 11537513 w 11537513"/>
              <a:gd name="connsiteY6" fmla="*/ 5370806 h 6537960"/>
              <a:gd name="connsiteX7" fmla="*/ 11537513 w 11537513"/>
              <a:gd name="connsiteY7" fmla="*/ 397982 h 6537960"/>
              <a:gd name="connsiteX8" fmla="*/ 11139531 w 11537513"/>
              <a:gd name="connsiteY8" fmla="*/ 0 h 6537960"/>
              <a:gd name="connsiteX9" fmla="*/ 397982 w 11537513"/>
              <a:gd name="connsiteY9" fmla="*/ 0 h 6537960"/>
              <a:gd name="connsiteX10" fmla="*/ 0 w 11537513"/>
              <a:gd name="connsiteY10" fmla="*/ 397982 h 6537960"/>
              <a:gd name="connsiteX11" fmla="*/ 0 w 11537513"/>
              <a:gd name="connsiteY11" fmla="*/ 6533217 h 6537960"/>
              <a:gd name="connsiteX0" fmla="*/ 243892 w 11537513"/>
              <a:gd name="connsiteY0" fmla="*/ 6537960 h 6537960"/>
              <a:gd name="connsiteX1" fmla="*/ 243827 w 11537513"/>
              <a:gd name="connsiteY1" fmla="*/ 6537960 h 6537960"/>
              <a:gd name="connsiteX2" fmla="*/ 746417 w 11537513"/>
              <a:gd name="connsiteY2" fmla="*/ 6035819 h 6537960"/>
              <a:gd name="connsiteX3" fmla="*/ 1391496 w 11537513"/>
              <a:gd name="connsiteY3" fmla="*/ 5768788 h 6537960"/>
              <a:gd name="connsiteX4" fmla="*/ 11139531 w 11537513"/>
              <a:gd name="connsiteY4" fmla="*/ 5768788 h 6537960"/>
              <a:gd name="connsiteX5" fmla="*/ 11537513 w 11537513"/>
              <a:gd name="connsiteY5" fmla="*/ 5370806 h 6537960"/>
              <a:gd name="connsiteX6" fmla="*/ 11537513 w 11537513"/>
              <a:gd name="connsiteY6" fmla="*/ 397982 h 6537960"/>
              <a:gd name="connsiteX7" fmla="*/ 11139531 w 11537513"/>
              <a:gd name="connsiteY7" fmla="*/ 0 h 6537960"/>
              <a:gd name="connsiteX8" fmla="*/ 397982 w 11537513"/>
              <a:gd name="connsiteY8" fmla="*/ 0 h 6537960"/>
              <a:gd name="connsiteX9" fmla="*/ 0 w 11537513"/>
              <a:gd name="connsiteY9" fmla="*/ 397982 h 6537960"/>
              <a:gd name="connsiteX10" fmla="*/ 0 w 11537513"/>
              <a:gd name="connsiteY10" fmla="*/ 6533217 h 653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37513" h="6537960">
                <a:moveTo>
                  <a:pt x="243892" y="6537960"/>
                </a:moveTo>
                <a:lnTo>
                  <a:pt x="243827" y="6537960"/>
                </a:lnTo>
                <a:lnTo>
                  <a:pt x="746417" y="6035819"/>
                </a:lnTo>
                <a:cubicBezTo>
                  <a:pt x="917558" y="5864871"/>
                  <a:pt x="1149591" y="5768788"/>
                  <a:pt x="1391496" y="5768788"/>
                </a:cubicBezTo>
                <a:lnTo>
                  <a:pt x="11139531" y="5768788"/>
                </a:lnTo>
                <a:cubicBezTo>
                  <a:pt x="11359321" y="5768788"/>
                  <a:pt x="11537513" y="5590597"/>
                  <a:pt x="11537513" y="5370806"/>
                </a:cubicBezTo>
                <a:lnTo>
                  <a:pt x="11537513" y="397982"/>
                </a:lnTo>
                <a:cubicBezTo>
                  <a:pt x="11537513" y="178191"/>
                  <a:pt x="11359321" y="0"/>
                  <a:pt x="11139531" y="0"/>
                </a:cubicBezTo>
                <a:lnTo>
                  <a:pt x="397982" y="0"/>
                </a:lnTo>
                <a:cubicBezTo>
                  <a:pt x="178191" y="0"/>
                  <a:pt x="0" y="178191"/>
                  <a:pt x="0" y="397982"/>
                </a:cubicBezTo>
                <a:lnTo>
                  <a:pt x="0" y="6533217"/>
                </a:lnTo>
              </a:path>
            </a:pathLst>
          </a:custGeom>
          <a:solidFill>
            <a:schemeClr val="bg1"/>
          </a:solidFill>
          <a:ln w="9525" cap="flat">
            <a:solidFill>
              <a:schemeClr val="tx2"/>
            </a:solidFill>
            <a:prstDash val="solid"/>
            <a:miter/>
          </a:ln>
        </p:spPr>
        <p:txBody>
          <a:bodyPr rtlCol="0" anchor="ctr"/>
          <a:lstStyle/>
          <a:p>
            <a:endParaRPr lang="nl-NL"/>
          </a:p>
        </p:txBody>
      </p:sp>
      <p:sp>
        <p:nvSpPr>
          <p:cNvPr id="2" name="Titel 1">
            <a:extLst>
              <a:ext uri="{FF2B5EF4-FFF2-40B4-BE49-F238E27FC236}">
                <a16:creationId xmlns:a16="http://schemas.microsoft.com/office/drawing/2014/main" id="{43D336D9-9863-237F-776F-9594728149A7}"/>
              </a:ext>
            </a:extLst>
          </p:cNvPr>
          <p:cNvSpPr>
            <a:spLocks noGrp="1"/>
          </p:cNvSpPr>
          <p:nvPr>
            <p:ph type="title"/>
          </p:nvPr>
        </p:nvSpPr>
        <p:spPr/>
        <p:txBody>
          <a:bodyPr/>
          <a:lstStyle/>
          <a:p>
            <a:r>
              <a:rPr lang="nl-NL"/>
              <a:t>Klik om stijl te bewerken</a:t>
            </a:r>
          </a:p>
        </p:txBody>
      </p:sp>
      <p:sp>
        <p:nvSpPr>
          <p:cNvPr id="4" name="Tijdelijke aanduiding voor voettekst 3">
            <a:extLst>
              <a:ext uri="{FF2B5EF4-FFF2-40B4-BE49-F238E27FC236}">
                <a16:creationId xmlns:a16="http://schemas.microsoft.com/office/drawing/2014/main" id="{418327D8-F82D-A655-AF78-BBA394F0630D}"/>
              </a:ext>
            </a:extLst>
          </p:cNvPr>
          <p:cNvSpPr>
            <a:spLocks noGrp="1"/>
          </p:cNvSpPr>
          <p:nvPr>
            <p:ph type="ftr" sz="quarter" idx="11"/>
          </p:nvPr>
        </p:nvSpPr>
        <p:spPr/>
        <p:txBody>
          <a:bodyPr/>
          <a:lstStyle/>
          <a:p>
            <a:r>
              <a:rPr lang="nl-NL"/>
              <a:t>onderwerp</a:t>
            </a:r>
          </a:p>
        </p:txBody>
      </p:sp>
      <p:sp>
        <p:nvSpPr>
          <p:cNvPr id="5" name="Tijdelijke aanduiding voor dianummer 4">
            <a:extLst>
              <a:ext uri="{FF2B5EF4-FFF2-40B4-BE49-F238E27FC236}">
                <a16:creationId xmlns:a16="http://schemas.microsoft.com/office/drawing/2014/main" id="{432FCC91-A0AD-0DF6-ADF8-3BA5E1AFD2EA}"/>
              </a:ext>
            </a:extLst>
          </p:cNvPr>
          <p:cNvSpPr>
            <a:spLocks noGrp="1"/>
          </p:cNvSpPr>
          <p:nvPr>
            <p:ph type="sldNum" sz="quarter" idx="12"/>
          </p:nvPr>
        </p:nvSpPr>
        <p:spPr/>
        <p:txBody>
          <a:bodyPr/>
          <a:lstStyle/>
          <a:p>
            <a:fld id="{D5F1F13D-6E18-4802-9747-92EB3505EAF2}" type="slidenum">
              <a:rPr lang="nl-NL" smtClean="0"/>
              <a:t>‹nr.›</a:t>
            </a:fld>
            <a:endParaRPr lang="nl-NL"/>
          </a:p>
        </p:txBody>
      </p:sp>
      <p:cxnSp>
        <p:nvCxnSpPr>
          <p:cNvPr id="6" name="Rechte verbindingslijn 5">
            <a:extLst>
              <a:ext uri="{FF2B5EF4-FFF2-40B4-BE49-F238E27FC236}">
                <a16:creationId xmlns:a16="http://schemas.microsoft.com/office/drawing/2014/main" id="{713169DC-61A1-C974-69C4-7FE6DCF49EDD}"/>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60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0842FF0F-F6CE-8514-6F07-CC68B192ECB9}"/>
              </a:ext>
            </a:extLst>
          </p:cNvPr>
          <p:cNvSpPr>
            <a:spLocks noGrp="1"/>
          </p:cNvSpPr>
          <p:nvPr>
            <p:ph type="ftr" sz="quarter" idx="11"/>
          </p:nvPr>
        </p:nvSpPr>
        <p:spPr/>
        <p:txBody>
          <a:bodyPr/>
          <a:lstStyle/>
          <a:p>
            <a:r>
              <a:rPr lang="nl-NL"/>
              <a:t>onderwerp</a:t>
            </a:r>
          </a:p>
        </p:txBody>
      </p:sp>
      <p:sp>
        <p:nvSpPr>
          <p:cNvPr id="4" name="Tijdelijke aanduiding voor dianummer 3">
            <a:extLst>
              <a:ext uri="{FF2B5EF4-FFF2-40B4-BE49-F238E27FC236}">
                <a16:creationId xmlns:a16="http://schemas.microsoft.com/office/drawing/2014/main" id="{79EDCE57-E1B6-4778-328B-93D1C8B2629A}"/>
              </a:ext>
            </a:extLst>
          </p:cNvPr>
          <p:cNvSpPr>
            <a:spLocks noGrp="1"/>
          </p:cNvSpPr>
          <p:nvPr>
            <p:ph type="sldNum" sz="quarter" idx="12"/>
          </p:nvPr>
        </p:nvSpPr>
        <p:spPr/>
        <p:txBody>
          <a:bodyPr/>
          <a:lstStyle/>
          <a:p>
            <a:fld id="{D5F1F13D-6E18-4802-9747-92EB3505EAF2}" type="slidenum">
              <a:rPr lang="nl-NL" smtClean="0"/>
              <a:t>‹nr.›</a:t>
            </a:fld>
            <a:endParaRPr lang="nl-NL"/>
          </a:p>
        </p:txBody>
      </p:sp>
      <p:cxnSp>
        <p:nvCxnSpPr>
          <p:cNvPr id="8" name="Rechte verbindingslijn 7">
            <a:extLst>
              <a:ext uri="{FF2B5EF4-FFF2-40B4-BE49-F238E27FC236}">
                <a16:creationId xmlns:a16="http://schemas.microsoft.com/office/drawing/2014/main" id="{50F618F1-0A4E-2BE9-3D77-E26332F06473}"/>
              </a:ext>
            </a:extLst>
          </p:cNvPr>
          <p:cNvCxnSpPr>
            <a:cxnSpLocks noGrp="1" noRot="1" noMove="1" noResize="1" noEditPoints="1" noAdjustHandles="1" noChangeArrowheads="1" noChangeShapeType="1"/>
          </p:cNvCxnSpPr>
          <p:nvPr userDrawn="1"/>
        </p:nvCxnSpPr>
        <p:spPr>
          <a:xfrm>
            <a:off x="382035" y="897026"/>
            <a:ext cx="11427931"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 name="Groep 11">
            <a:extLst>
              <a:ext uri="{FF2B5EF4-FFF2-40B4-BE49-F238E27FC236}">
                <a16:creationId xmlns:a16="http://schemas.microsoft.com/office/drawing/2014/main" id="{9D3E8719-35D1-AE3C-540C-7E02881A9F3C}"/>
              </a:ext>
            </a:extLst>
          </p:cNvPr>
          <p:cNvGrpSpPr/>
          <p:nvPr userDrawn="1"/>
        </p:nvGrpSpPr>
        <p:grpSpPr>
          <a:xfrm>
            <a:off x="623547" y="6096135"/>
            <a:ext cx="11568453" cy="761866"/>
            <a:chOff x="623547" y="6096135"/>
            <a:chExt cx="11568453" cy="761866"/>
          </a:xfrm>
        </p:grpSpPr>
        <p:sp>
          <p:nvSpPr>
            <p:cNvPr id="6" name="Vorm">
              <a:extLst>
                <a:ext uri="{FF2B5EF4-FFF2-40B4-BE49-F238E27FC236}">
                  <a16:creationId xmlns:a16="http://schemas.microsoft.com/office/drawing/2014/main" id="{0EEDB51D-D305-5370-294B-2234BB30FA56}"/>
                </a:ext>
              </a:extLst>
            </p:cNvPr>
            <p:cNvSpPr>
              <a:spLocks/>
            </p:cNvSpPr>
            <p:nvPr userDrawn="1"/>
          </p:nvSpPr>
          <p:spPr>
            <a:xfrm>
              <a:off x="623547" y="6096135"/>
              <a:ext cx="10792218" cy="761866"/>
            </a:xfrm>
            <a:custGeom>
              <a:avLst/>
              <a:gdLst>
                <a:gd name="connsiteX0" fmla="*/ 243827 w 11537512"/>
                <a:gd name="connsiteY0" fmla="*/ 6537960 h 6537960"/>
                <a:gd name="connsiteX1" fmla="*/ 746417 w 11537512"/>
                <a:gd name="connsiteY1" fmla="*/ 6035819 h 6537960"/>
                <a:gd name="connsiteX2" fmla="*/ 1391496 w 11537512"/>
                <a:gd name="connsiteY2" fmla="*/ 5768788 h 6537960"/>
                <a:gd name="connsiteX3" fmla="*/ 11139531 w 11537512"/>
                <a:gd name="connsiteY3" fmla="*/ 5768788 h 6537960"/>
                <a:gd name="connsiteX4" fmla="*/ 11537513 w 11537512"/>
                <a:gd name="connsiteY4" fmla="*/ 5370806 h 6537960"/>
                <a:gd name="connsiteX5" fmla="*/ 11537513 w 11537512"/>
                <a:gd name="connsiteY5" fmla="*/ 397982 h 6537960"/>
                <a:gd name="connsiteX6" fmla="*/ 11139531 w 11537512"/>
                <a:gd name="connsiteY6" fmla="*/ 0 h 6537960"/>
                <a:gd name="connsiteX7" fmla="*/ 397982 w 11537512"/>
                <a:gd name="connsiteY7" fmla="*/ 0 h 6537960"/>
                <a:gd name="connsiteX8" fmla="*/ 0 w 11537512"/>
                <a:gd name="connsiteY8" fmla="*/ 397982 h 6537960"/>
                <a:gd name="connsiteX9" fmla="*/ 0 w 11537512"/>
                <a:gd name="connsiteY9" fmla="*/ 6533217 h 6537960"/>
                <a:gd name="connsiteX10" fmla="*/ 192 w 11537512"/>
                <a:gd name="connsiteY10" fmla="*/ 6537960 h 6537960"/>
                <a:gd name="connsiteX11" fmla="*/ 243892 w 11537512"/>
                <a:gd name="connsiteY11" fmla="*/ 6537960 h 6537960"/>
                <a:gd name="connsiteX0" fmla="*/ 192 w 11537513"/>
                <a:gd name="connsiteY0" fmla="*/ 6537960 h 6630277"/>
                <a:gd name="connsiteX1" fmla="*/ 243892 w 11537513"/>
                <a:gd name="connsiteY1" fmla="*/ 6537960 h 6630277"/>
                <a:gd name="connsiteX2" fmla="*/ 243827 w 11537513"/>
                <a:gd name="connsiteY2" fmla="*/ 6537960 h 6630277"/>
                <a:gd name="connsiteX3" fmla="*/ 746417 w 11537513"/>
                <a:gd name="connsiteY3" fmla="*/ 6035819 h 6630277"/>
                <a:gd name="connsiteX4" fmla="*/ 1391496 w 11537513"/>
                <a:gd name="connsiteY4" fmla="*/ 5768788 h 6630277"/>
                <a:gd name="connsiteX5" fmla="*/ 11139531 w 11537513"/>
                <a:gd name="connsiteY5" fmla="*/ 5768788 h 6630277"/>
                <a:gd name="connsiteX6" fmla="*/ 11537513 w 11537513"/>
                <a:gd name="connsiteY6" fmla="*/ 5370806 h 6630277"/>
                <a:gd name="connsiteX7" fmla="*/ 11537513 w 11537513"/>
                <a:gd name="connsiteY7" fmla="*/ 397982 h 6630277"/>
                <a:gd name="connsiteX8" fmla="*/ 11139531 w 11537513"/>
                <a:gd name="connsiteY8" fmla="*/ 0 h 6630277"/>
                <a:gd name="connsiteX9" fmla="*/ 397982 w 11537513"/>
                <a:gd name="connsiteY9" fmla="*/ 0 h 6630277"/>
                <a:gd name="connsiteX10" fmla="*/ 0 w 11537513"/>
                <a:gd name="connsiteY10" fmla="*/ 397982 h 6630277"/>
                <a:gd name="connsiteX11" fmla="*/ 0 w 11537513"/>
                <a:gd name="connsiteY11" fmla="*/ 6533217 h 6630277"/>
                <a:gd name="connsiteX12" fmla="*/ 92509 w 11537513"/>
                <a:gd name="connsiteY12" fmla="*/ 6630277 h 6630277"/>
                <a:gd name="connsiteX0" fmla="*/ 192 w 11537513"/>
                <a:gd name="connsiteY0" fmla="*/ 6537960 h 6537960"/>
                <a:gd name="connsiteX1" fmla="*/ 243892 w 11537513"/>
                <a:gd name="connsiteY1" fmla="*/ 6537960 h 6537960"/>
                <a:gd name="connsiteX2" fmla="*/ 243827 w 11537513"/>
                <a:gd name="connsiteY2" fmla="*/ 6537960 h 6537960"/>
                <a:gd name="connsiteX3" fmla="*/ 746417 w 11537513"/>
                <a:gd name="connsiteY3" fmla="*/ 6035819 h 6537960"/>
                <a:gd name="connsiteX4" fmla="*/ 1391496 w 11537513"/>
                <a:gd name="connsiteY4" fmla="*/ 5768788 h 6537960"/>
                <a:gd name="connsiteX5" fmla="*/ 11139531 w 11537513"/>
                <a:gd name="connsiteY5" fmla="*/ 5768788 h 6537960"/>
                <a:gd name="connsiteX6" fmla="*/ 11537513 w 11537513"/>
                <a:gd name="connsiteY6" fmla="*/ 5370806 h 6537960"/>
                <a:gd name="connsiteX7" fmla="*/ 11537513 w 11537513"/>
                <a:gd name="connsiteY7" fmla="*/ 397982 h 6537960"/>
                <a:gd name="connsiteX8" fmla="*/ 11139531 w 11537513"/>
                <a:gd name="connsiteY8" fmla="*/ 0 h 6537960"/>
                <a:gd name="connsiteX9" fmla="*/ 397982 w 11537513"/>
                <a:gd name="connsiteY9" fmla="*/ 0 h 6537960"/>
                <a:gd name="connsiteX10" fmla="*/ 0 w 11537513"/>
                <a:gd name="connsiteY10" fmla="*/ 397982 h 6537960"/>
                <a:gd name="connsiteX11" fmla="*/ 0 w 11537513"/>
                <a:gd name="connsiteY11" fmla="*/ 6533217 h 6537960"/>
                <a:gd name="connsiteX0" fmla="*/ 243892 w 11537513"/>
                <a:gd name="connsiteY0" fmla="*/ 6537960 h 6537960"/>
                <a:gd name="connsiteX1" fmla="*/ 243827 w 11537513"/>
                <a:gd name="connsiteY1" fmla="*/ 6537960 h 6537960"/>
                <a:gd name="connsiteX2" fmla="*/ 746417 w 11537513"/>
                <a:gd name="connsiteY2" fmla="*/ 6035819 h 6537960"/>
                <a:gd name="connsiteX3" fmla="*/ 1391496 w 11537513"/>
                <a:gd name="connsiteY3" fmla="*/ 5768788 h 6537960"/>
                <a:gd name="connsiteX4" fmla="*/ 11139531 w 11537513"/>
                <a:gd name="connsiteY4" fmla="*/ 5768788 h 6537960"/>
                <a:gd name="connsiteX5" fmla="*/ 11537513 w 11537513"/>
                <a:gd name="connsiteY5" fmla="*/ 5370806 h 6537960"/>
                <a:gd name="connsiteX6" fmla="*/ 11537513 w 11537513"/>
                <a:gd name="connsiteY6" fmla="*/ 397982 h 6537960"/>
                <a:gd name="connsiteX7" fmla="*/ 11139531 w 11537513"/>
                <a:gd name="connsiteY7" fmla="*/ 0 h 6537960"/>
                <a:gd name="connsiteX8" fmla="*/ 397982 w 11537513"/>
                <a:gd name="connsiteY8" fmla="*/ 0 h 6537960"/>
                <a:gd name="connsiteX9" fmla="*/ 0 w 11537513"/>
                <a:gd name="connsiteY9" fmla="*/ 397982 h 6537960"/>
                <a:gd name="connsiteX10" fmla="*/ 0 w 11537513"/>
                <a:gd name="connsiteY10" fmla="*/ 6533217 h 6537960"/>
                <a:gd name="connsiteX0" fmla="*/ 243892 w 11537513"/>
                <a:gd name="connsiteY0" fmla="*/ 6537960 h 6537960"/>
                <a:gd name="connsiteX1" fmla="*/ 243827 w 11537513"/>
                <a:gd name="connsiteY1" fmla="*/ 6537960 h 6537960"/>
                <a:gd name="connsiteX2" fmla="*/ 746417 w 11537513"/>
                <a:gd name="connsiteY2" fmla="*/ 6035819 h 6537960"/>
                <a:gd name="connsiteX3" fmla="*/ 1391496 w 11537513"/>
                <a:gd name="connsiteY3" fmla="*/ 5768788 h 6537960"/>
                <a:gd name="connsiteX4" fmla="*/ 11139531 w 11537513"/>
                <a:gd name="connsiteY4" fmla="*/ 5768788 h 6537960"/>
                <a:gd name="connsiteX5" fmla="*/ 11537513 w 11537513"/>
                <a:gd name="connsiteY5" fmla="*/ 5370806 h 6537960"/>
                <a:gd name="connsiteX6" fmla="*/ 11537513 w 11537513"/>
                <a:gd name="connsiteY6" fmla="*/ 397982 h 6537960"/>
                <a:gd name="connsiteX7" fmla="*/ 11139531 w 11537513"/>
                <a:gd name="connsiteY7" fmla="*/ 0 h 6537960"/>
                <a:gd name="connsiteX8" fmla="*/ 397982 w 11537513"/>
                <a:gd name="connsiteY8" fmla="*/ 0 h 6537960"/>
                <a:gd name="connsiteX9" fmla="*/ 0 w 11537513"/>
                <a:gd name="connsiteY9" fmla="*/ 397982 h 6537960"/>
                <a:gd name="connsiteX0" fmla="*/ 65 w 11293686"/>
                <a:gd name="connsiteY0" fmla="*/ 6537960 h 6537960"/>
                <a:gd name="connsiteX1" fmla="*/ 0 w 11293686"/>
                <a:gd name="connsiteY1" fmla="*/ 6537960 h 6537960"/>
                <a:gd name="connsiteX2" fmla="*/ 502590 w 11293686"/>
                <a:gd name="connsiteY2" fmla="*/ 6035819 h 6537960"/>
                <a:gd name="connsiteX3" fmla="*/ 1147669 w 11293686"/>
                <a:gd name="connsiteY3" fmla="*/ 5768788 h 6537960"/>
                <a:gd name="connsiteX4" fmla="*/ 10895704 w 11293686"/>
                <a:gd name="connsiteY4" fmla="*/ 5768788 h 6537960"/>
                <a:gd name="connsiteX5" fmla="*/ 11293686 w 11293686"/>
                <a:gd name="connsiteY5" fmla="*/ 5370806 h 6537960"/>
                <a:gd name="connsiteX6" fmla="*/ 11293686 w 11293686"/>
                <a:gd name="connsiteY6" fmla="*/ 397982 h 6537960"/>
                <a:gd name="connsiteX7" fmla="*/ 10895704 w 11293686"/>
                <a:gd name="connsiteY7" fmla="*/ 0 h 6537960"/>
                <a:gd name="connsiteX8" fmla="*/ 154155 w 11293686"/>
                <a:gd name="connsiteY8" fmla="*/ 0 h 6537960"/>
                <a:gd name="connsiteX0" fmla="*/ 65 w 11293686"/>
                <a:gd name="connsiteY0" fmla="*/ 6537960 h 6537960"/>
                <a:gd name="connsiteX1" fmla="*/ 0 w 11293686"/>
                <a:gd name="connsiteY1" fmla="*/ 6537960 h 6537960"/>
                <a:gd name="connsiteX2" fmla="*/ 502590 w 11293686"/>
                <a:gd name="connsiteY2" fmla="*/ 6035819 h 6537960"/>
                <a:gd name="connsiteX3" fmla="*/ 1147669 w 11293686"/>
                <a:gd name="connsiteY3" fmla="*/ 5768788 h 6537960"/>
                <a:gd name="connsiteX4" fmla="*/ 10895704 w 11293686"/>
                <a:gd name="connsiteY4" fmla="*/ 5768788 h 6537960"/>
                <a:gd name="connsiteX5" fmla="*/ 11293686 w 11293686"/>
                <a:gd name="connsiteY5" fmla="*/ 5370806 h 6537960"/>
                <a:gd name="connsiteX6" fmla="*/ 11293686 w 11293686"/>
                <a:gd name="connsiteY6" fmla="*/ 397982 h 6537960"/>
                <a:gd name="connsiteX7" fmla="*/ 10895704 w 11293686"/>
                <a:gd name="connsiteY7" fmla="*/ 0 h 6537960"/>
                <a:gd name="connsiteX0" fmla="*/ 65 w 11293686"/>
                <a:gd name="connsiteY0" fmla="*/ 6139978 h 6139978"/>
                <a:gd name="connsiteX1" fmla="*/ 0 w 11293686"/>
                <a:gd name="connsiteY1" fmla="*/ 6139978 h 6139978"/>
                <a:gd name="connsiteX2" fmla="*/ 502590 w 11293686"/>
                <a:gd name="connsiteY2" fmla="*/ 5637837 h 6139978"/>
                <a:gd name="connsiteX3" fmla="*/ 1147669 w 11293686"/>
                <a:gd name="connsiteY3" fmla="*/ 5370806 h 6139978"/>
                <a:gd name="connsiteX4" fmla="*/ 10895704 w 11293686"/>
                <a:gd name="connsiteY4" fmla="*/ 5370806 h 6139978"/>
                <a:gd name="connsiteX5" fmla="*/ 11293686 w 11293686"/>
                <a:gd name="connsiteY5" fmla="*/ 4972824 h 6139978"/>
                <a:gd name="connsiteX6" fmla="*/ 11293686 w 11293686"/>
                <a:gd name="connsiteY6" fmla="*/ 0 h 6139978"/>
                <a:gd name="connsiteX0" fmla="*/ 65 w 11293686"/>
                <a:gd name="connsiteY0" fmla="*/ 1167154 h 1167154"/>
                <a:gd name="connsiteX1" fmla="*/ 0 w 11293686"/>
                <a:gd name="connsiteY1" fmla="*/ 1167154 h 1167154"/>
                <a:gd name="connsiteX2" fmla="*/ 502590 w 11293686"/>
                <a:gd name="connsiteY2" fmla="*/ 665013 h 1167154"/>
                <a:gd name="connsiteX3" fmla="*/ 1147669 w 11293686"/>
                <a:gd name="connsiteY3" fmla="*/ 397982 h 1167154"/>
                <a:gd name="connsiteX4" fmla="*/ 10895704 w 11293686"/>
                <a:gd name="connsiteY4" fmla="*/ 397982 h 1167154"/>
                <a:gd name="connsiteX5" fmla="*/ 11293686 w 11293686"/>
                <a:gd name="connsiteY5" fmla="*/ 0 h 1167154"/>
                <a:gd name="connsiteX0" fmla="*/ 65 w 10895704"/>
                <a:gd name="connsiteY0" fmla="*/ 769172 h 769172"/>
                <a:gd name="connsiteX1" fmla="*/ 0 w 10895704"/>
                <a:gd name="connsiteY1" fmla="*/ 769172 h 769172"/>
                <a:gd name="connsiteX2" fmla="*/ 502590 w 10895704"/>
                <a:gd name="connsiteY2" fmla="*/ 267031 h 769172"/>
                <a:gd name="connsiteX3" fmla="*/ 1147669 w 10895704"/>
                <a:gd name="connsiteY3" fmla="*/ 0 h 769172"/>
                <a:gd name="connsiteX4" fmla="*/ 10895704 w 10895704"/>
                <a:gd name="connsiteY4" fmla="*/ 0 h 769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5704" h="769172">
                  <a:moveTo>
                    <a:pt x="65" y="769172"/>
                  </a:moveTo>
                  <a:lnTo>
                    <a:pt x="0" y="769172"/>
                  </a:lnTo>
                  <a:lnTo>
                    <a:pt x="502590" y="267031"/>
                  </a:lnTo>
                  <a:cubicBezTo>
                    <a:pt x="673731" y="96083"/>
                    <a:pt x="905764" y="0"/>
                    <a:pt x="1147669" y="0"/>
                  </a:cubicBezTo>
                  <a:lnTo>
                    <a:pt x="10895704" y="0"/>
                  </a:lnTo>
                </a:path>
              </a:pathLst>
            </a:custGeom>
            <a:solidFill>
              <a:schemeClr val="bg1"/>
            </a:solidFill>
            <a:ln w="9525" cap="flat">
              <a:solidFill>
                <a:schemeClr val="tx2"/>
              </a:solidFill>
              <a:prstDash val="solid"/>
              <a:miter/>
            </a:ln>
          </p:spPr>
          <p:txBody>
            <a:bodyPr rtlCol="0" anchor="ctr"/>
            <a:lstStyle/>
            <a:p>
              <a:endParaRPr lang="nl-NL"/>
            </a:p>
          </p:txBody>
        </p:sp>
        <p:cxnSp>
          <p:nvCxnSpPr>
            <p:cNvPr id="11" name="Rechte verbindingslijn 10">
              <a:extLst>
                <a:ext uri="{FF2B5EF4-FFF2-40B4-BE49-F238E27FC236}">
                  <a16:creationId xmlns:a16="http://schemas.microsoft.com/office/drawing/2014/main" id="{E8FBEB27-1816-1AF8-668D-FB481765E9C1}"/>
                </a:ext>
              </a:extLst>
            </p:cNvPr>
            <p:cNvCxnSpPr>
              <a:cxnSpLocks/>
            </p:cNvCxnSpPr>
            <p:nvPr userDrawn="1"/>
          </p:nvCxnSpPr>
          <p:spPr>
            <a:xfrm>
              <a:off x="10995660" y="6096135"/>
              <a:ext cx="119634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1263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2208000" y="3840001"/>
            <a:ext cx="9313035" cy="1081087"/>
          </a:xfrm>
        </p:spPr>
        <p:txBody>
          <a:bodyPr/>
          <a:lstStyle>
            <a:lvl1pPr marL="0" indent="0">
              <a:buFontTx/>
              <a:buNone/>
              <a:defRPr sz="2933" i="0">
                <a:solidFill>
                  <a:srgbClr val="052F42"/>
                </a:solidFill>
                <a:latin typeface="+mn-lt"/>
              </a:defRPr>
            </a:lvl1pPr>
          </a:lstStyle>
          <a:p>
            <a:pPr lvl="0"/>
            <a:r>
              <a:rPr lang="nl-NL" noProof="0"/>
              <a:t>Klik om de ondertitelstijl van het model te bewerken</a:t>
            </a:r>
          </a:p>
        </p:txBody>
      </p:sp>
      <p:sp>
        <p:nvSpPr>
          <p:cNvPr id="2" name="Titel 1"/>
          <p:cNvSpPr>
            <a:spLocks noGrp="1"/>
          </p:cNvSpPr>
          <p:nvPr>
            <p:ph type="title"/>
          </p:nvPr>
        </p:nvSpPr>
        <p:spPr>
          <a:xfrm>
            <a:off x="2208000" y="2400000"/>
            <a:ext cx="9313035" cy="1150939"/>
          </a:xfrm>
        </p:spPr>
        <p:txBody>
          <a:bodyPr/>
          <a:lstStyle>
            <a:lvl1pPr>
              <a:defRPr sz="4800">
                <a:solidFill>
                  <a:srgbClr val="0082C2"/>
                </a:solidFill>
              </a:defRPr>
            </a:lvl1pPr>
          </a:lstStyle>
          <a:p>
            <a:r>
              <a:rPr lang="nl-NL"/>
              <a:t>Klik om de stijl te bewerken</a:t>
            </a:r>
          </a:p>
        </p:txBody>
      </p:sp>
      <p:pic>
        <p:nvPicPr>
          <p:cNvPr id="5" name="Afbeelding 4">
            <a:extLst>
              <a:ext uri="{FF2B5EF4-FFF2-40B4-BE49-F238E27FC236}">
                <a16:creationId xmlns:a16="http://schemas.microsoft.com/office/drawing/2014/main" id="{6D17D5B4-86E1-46C2-A421-85AC9D4912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0001" y="480000"/>
            <a:ext cx="3512004" cy="1003429"/>
          </a:xfrm>
          <a:prstGeom prst="rect">
            <a:avLst/>
          </a:prstGeom>
        </p:spPr>
      </p:pic>
      <p:sp>
        <p:nvSpPr>
          <p:cNvPr id="6" name="Rechthoek 5"/>
          <p:cNvSpPr/>
          <p:nvPr userDrawn="1"/>
        </p:nvSpPr>
        <p:spPr>
          <a:xfrm>
            <a:off x="11280576" y="6405331"/>
            <a:ext cx="480053" cy="384043"/>
          </a:xfrm>
          <a:prstGeom prst="rect">
            <a:avLst/>
          </a:prstGeom>
          <a:solidFill>
            <a:srgbClr val="258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Tree>
    <p:extLst>
      <p:ext uri="{BB962C8B-B14F-4D97-AF65-F5344CB8AC3E}">
        <p14:creationId xmlns:p14="http://schemas.microsoft.com/office/powerpoint/2010/main" val="1152412743"/>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sp>
        <p:nvSpPr>
          <p:cNvPr id="10" name="Rectangle 8">
            <a:extLst>
              <a:ext uri="{FF2B5EF4-FFF2-40B4-BE49-F238E27FC236}">
                <a16:creationId xmlns:a16="http://schemas.microsoft.com/office/drawing/2014/main" id="{031DC778-264A-4A91-9587-0E6F4ACB520B}"/>
              </a:ext>
            </a:extLst>
          </p:cNvPr>
          <p:cNvSpPr>
            <a:spLocks noChangeArrowheads="1"/>
          </p:cNvSpPr>
          <p:nvPr userDrawn="1"/>
        </p:nvSpPr>
        <p:spPr bwMode="auto">
          <a:xfrm>
            <a:off x="1534940" y="6405331"/>
            <a:ext cx="3744416"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nl-NL" sz="1333" b="0">
                <a:solidFill>
                  <a:schemeClr val="bg1"/>
                </a:solidFill>
                <a:latin typeface="+mj-lt"/>
              </a:rPr>
              <a:t>GGD Gooi en Vechtstreek</a:t>
            </a:r>
          </a:p>
        </p:txBody>
      </p:sp>
      <p:pic>
        <p:nvPicPr>
          <p:cNvPr id="11" name="Afbeelding 10">
            <a:extLst>
              <a:ext uri="{FF2B5EF4-FFF2-40B4-BE49-F238E27FC236}">
                <a16:creationId xmlns:a16="http://schemas.microsoft.com/office/drawing/2014/main" id="{3EEF2D6E-C346-4C26-A8A7-E6D195E6F65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5133" b="15459"/>
          <a:stretch/>
        </p:blipFill>
        <p:spPr>
          <a:xfrm>
            <a:off x="335361" y="6309320"/>
            <a:ext cx="1057369" cy="548680"/>
          </a:xfrm>
          <a:prstGeom prst="rect">
            <a:avLst/>
          </a:prstGeom>
        </p:spPr>
      </p:pic>
    </p:spTree>
    <p:extLst>
      <p:ext uri="{BB962C8B-B14F-4D97-AF65-F5344CB8AC3E}">
        <p14:creationId xmlns:p14="http://schemas.microsoft.com/office/powerpoint/2010/main" val="24819749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1A55F58B-8AD1-4F0E-B3DA-8DFA6E8D380C}"/>
              </a:ext>
            </a:extLst>
          </p:cNvPr>
          <p:cNvSpPr>
            <a:spLocks noGrp="1" noChangeArrowheads="1"/>
          </p:cNvSpPr>
          <p:nvPr>
            <p:ph type="title" hasCustomPrompt="1"/>
          </p:nvPr>
        </p:nvSpPr>
        <p:spPr bwMode="auto">
          <a:xfrm>
            <a:off x="719403" y="576000"/>
            <a:ext cx="10753195" cy="721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3200"/>
            </a:lvl1pPr>
          </a:lstStyle>
          <a:p>
            <a:pPr lvl="0"/>
            <a:r>
              <a:rPr lang="nl-NL"/>
              <a:t>Klik om het opmaakprofiel te bewerken</a:t>
            </a:r>
          </a:p>
        </p:txBody>
      </p:sp>
      <p:sp>
        <p:nvSpPr>
          <p:cNvPr id="12" name="Rectangle 8">
            <a:extLst>
              <a:ext uri="{FF2B5EF4-FFF2-40B4-BE49-F238E27FC236}">
                <a16:creationId xmlns:a16="http://schemas.microsoft.com/office/drawing/2014/main" id="{031DC778-264A-4A91-9587-0E6F4ACB520B}"/>
              </a:ext>
            </a:extLst>
          </p:cNvPr>
          <p:cNvSpPr>
            <a:spLocks noChangeArrowheads="1"/>
          </p:cNvSpPr>
          <p:nvPr userDrawn="1"/>
        </p:nvSpPr>
        <p:spPr bwMode="auto">
          <a:xfrm>
            <a:off x="1534940" y="6405331"/>
            <a:ext cx="3744416"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nl-NL" sz="1333" b="0">
                <a:solidFill>
                  <a:schemeClr val="bg1"/>
                </a:solidFill>
                <a:latin typeface="+mj-lt"/>
              </a:rPr>
              <a:t>GGD Gooi en Vechtstreek</a:t>
            </a:r>
          </a:p>
        </p:txBody>
      </p:sp>
      <p:pic>
        <p:nvPicPr>
          <p:cNvPr id="13" name="Afbeelding 12">
            <a:extLst>
              <a:ext uri="{FF2B5EF4-FFF2-40B4-BE49-F238E27FC236}">
                <a16:creationId xmlns:a16="http://schemas.microsoft.com/office/drawing/2014/main" id="{3EEF2D6E-C346-4C26-A8A7-E6D195E6F65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5133" b="15459"/>
          <a:stretch/>
        </p:blipFill>
        <p:spPr>
          <a:xfrm>
            <a:off x="335361" y="6309320"/>
            <a:ext cx="1057369" cy="548680"/>
          </a:xfrm>
          <a:prstGeom prst="rect">
            <a:avLst/>
          </a:prstGeom>
        </p:spPr>
      </p:pic>
      <p:sp>
        <p:nvSpPr>
          <p:cNvPr id="9" name="Rectangle 3">
            <a:extLst>
              <a:ext uri="{FF2B5EF4-FFF2-40B4-BE49-F238E27FC236}">
                <a16:creationId xmlns:a16="http://schemas.microsoft.com/office/drawing/2014/main" id="{1E30D420-5D6A-4BC3-B7BA-B9406687C497}"/>
              </a:ext>
            </a:extLst>
          </p:cNvPr>
          <p:cNvSpPr>
            <a:spLocks noGrp="1" noChangeArrowheads="1"/>
          </p:cNvSpPr>
          <p:nvPr>
            <p:ph idx="10"/>
          </p:nvPr>
        </p:nvSpPr>
        <p:spPr bwMode="auto">
          <a:xfrm>
            <a:off x="719403" y="1584000"/>
            <a:ext cx="10753195" cy="451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tabLst>
                <a:tab pos="2635185" algn="l"/>
              </a:tabLst>
              <a:defRPr sz="2400"/>
            </a:lvl1pPr>
            <a:lvl2pPr>
              <a:tabLst>
                <a:tab pos="2635185" algn="l"/>
              </a:tabLst>
              <a:defRPr sz="2400"/>
            </a:lvl2pPr>
            <a:lvl3pPr>
              <a:tabLst>
                <a:tab pos="2635185" algn="l"/>
              </a:tabLst>
              <a:defRPr sz="2400"/>
            </a:lvl3p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27829579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eldia met ruimte voor eigen foto">
    <p:bg bwMode="gray">
      <p:bgPr>
        <a:solidFill>
          <a:schemeClr val="bg1"/>
        </a:solidFill>
        <a:effectLst/>
      </p:bgPr>
    </p:bg>
    <p:spTree>
      <p:nvGrpSpPr>
        <p:cNvPr id="1" name=""/>
        <p:cNvGrpSpPr/>
        <p:nvPr/>
      </p:nvGrpSpPr>
      <p:grpSpPr>
        <a:xfrm>
          <a:off x="0" y="0"/>
          <a:ext cx="0" cy="0"/>
          <a:chOff x="0" y="0"/>
          <a:chExt cx="0" cy="0"/>
        </a:xfrm>
      </p:grpSpPr>
      <p:sp>
        <p:nvSpPr>
          <p:cNvPr id="30" name="Rechthoek 29"/>
          <p:cNvSpPr>
            <a:spLocks noSelect="1"/>
          </p:cNvSpPr>
          <p:nvPr userDrawn="1"/>
        </p:nvSpPr>
        <p:spPr bwMode="white">
          <a:xfrm>
            <a:off x="0" y="0"/>
            <a:ext cx="1051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grpSp>
        <p:nvGrpSpPr>
          <p:cNvPr id="5" name="Groep 8"/>
          <p:cNvGrpSpPr>
            <a:grpSpLocks noSelect="1"/>
          </p:cNvGrpSpPr>
          <p:nvPr userDrawn="1"/>
        </p:nvGrpSpPr>
        <p:grpSpPr bwMode="black">
          <a:xfrm>
            <a:off x="243417" y="163513"/>
            <a:ext cx="567267" cy="1447800"/>
            <a:chOff x="182563" y="163513"/>
            <a:chExt cx="425450" cy="1447800"/>
          </a:xfrm>
        </p:grpSpPr>
        <p:sp>
          <p:nvSpPr>
            <p:cNvPr id="11"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2"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0"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grpSp>
      <p:sp>
        <p:nvSpPr>
          <p:cNvPr id="2" name="Titel 1"/>
          <p:cNvSpPr>
            <a:spLocks noGrp="1" noSelect="1"/>
          </p:cNvSpPr>
          <p:nvPr userDrawn="1">
            <p:ph type="ctrTitle" hasCustomPrompt="1"/>
          </p:nvPr>
        </p:nvSpPr>
        <p:spPr>
          <a:xfrm>
            <a:off x="1308060" y="1758949"/>
            <a:ext cx="9792000" cy="1836000"/>
          </a:xfrm>
        </p:spPr>
        <p:txBody>
          <a:bodyPr anchor="t" anchorCtr="0"/>
          <a:lstStyle>
            <a:lvl1pPr algn="l">
              <a:defRPr sz="5500">
                <a:solidFill>
                  <a:schemeClr val="bg1"/>
                </a:solidFill>
              </a:defRPr>
            </a:lvl1pPr>
          </a:lstStyle>
          <a:p>
            <a:r>
              <a:rPr lang="nl-NL" noProof="1"/>
              <a:t>Titel</a:t>
            </a:r>
          </a:p>
        </p:txBody>
      </p:sp>
      <p:sp>
        <p:nvSpPr>
          <p:cNvPr id="3" name="Ondertitel 2"/>
          <p:cNvSpPr>
            <a:spLocks noGrp="1" noSelect="1"/>
          </p:cNvSpPr>
          <p:nvPr userDrawn="1">
            <p:ph type="subTitle" idx="1" hasCustomPrompt="1"/>
          </p:nvPr>
        </p:nvSpPr>
        <p:spPr>
          <a:xfrm>
            <a:off x="1308060" y="3603786"/>
            <a:ext cx="9792000" cy="1752600"/>
          </a:xfrm>
        </p:spPr>
        <p:txBody>
          <a:bodyPr/>
          <a:lstStyle>
            <a:lvl1pPr marL="0" indent="0" algn="l">
              <a:buNone/>
              <a:defRPr sz="35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1"/>
              <a:t>jaar / subtitel</a:t>
            </a:r>
          </a:p>
        </p:txBody>
      </p:sp>
      <p:sp>
        <p:nvSpPr>
          <p:cNvPr id="4" name="Tijdelijke aanduiding voor datum 3"/>
          <p:cNvSpPr>
            <a:spLocks noGrp="1" noSelect="1"/>
          </p:cNvSpPr>
          <p:nvPr userDrawn="1">
            <p:ph type="dt" sz="half" idx="10"/>
          </p:nvPr>
        </p:nvSpPr>
        <p:spPr>
          <a:xfrm>
            <a:off x="1182800" y="6357010"/>
            <a:ext cx="2844800" cy="365125"/>
          </a:xfrm>
          <a:prstGeom prst="rect">
            <a:avLst/>
          </a:prstGeom>
        </p:spPr>
        <p:txBody>
          <a:bodyPr/>
          <a:lstStyle>
            <a:lvl1pPr algn="l">
              <a:defRPr sz="1750" b="1">
                <a:solidFill>
                  <a:schemeClr val="bg1"/>
                </a:solidFill>
              </a:defRPr>
            </a:lvl1pPr>
          </a:lstStyle>
          <a:p>
            <a:fld id="{30BECCB1-ADBB-4D03-9C8C-381BEB5F88D3}" type="datetime1">
              <a:rPr lang="nl-NL" noProof="1" smtClean="0"/>
              <a:t>27-7-2026</a:t>
            </a:fld>
            <a:endParaRPr lang="nl-NL" noProof="1"/>
          </a:p>
        </p:txBody>
      </p:sp>
      <p:grpSp>
        <p:nvGrpSpPr>
          <p:cNvPr id="34" name="Group 4"/>
          <p:cNvGrpSpPr>
            <a:grpSpLocks noSelect="1" noChangeAspect="1"/>
          </p:cNvGrpSpPr>
          <p:nvPr userDrawn="1"/>
        </p:nvGrpSpPr>
        <p:grpSpPr bwMode="black">
          <a:xfrm>
            <a:off x="1356785" y="182563"/>
            <a:ext cx="2300817" cy="579438"/>
            <a:chOff x="641" y="115"/>
            <a:chExt cx="1087" cy="365"/>
          </a:xfrm>
        </p:grpSpPr>
        <p:sp>
          <p:nvSpPr>
            <p:cNvPr id="35" name="Freeform 5"/>
            <p:cNvSpPr>
              <a:spLocks noSelect="1"/>
            </p:cNvSpPr>
            <p:nvPr/>
          </p:nvSpPr>
          <p:spPr bwMode="black">
            <a:xfrm>
              <a:off x="641" y="333"/>
              <a:ext cx="147" cy="144"/>
            </a:xfrm>
            <a:custGeom>
              <a:avLst/>
              <a:gdLst/>
              <a:ahLst/>
              <a:cxnLst>
                <a:cxn ang="0">
                  <a:pos x="95" y="89"/>
                </a:cxn>
                <a:cxn ang="0">
                  <a:pos x="73" y="31"/>
                </a:cxn>
                <a:cxn ang="0">
                  <a:pos x="51" y="89"/>
                </a:cxn>
                <a:cxn ang="0">
                  <a:pos x="95" y="89"/>
                </a:cxn>
                <a:cxn ang="0">
                  <a:pos x="63" y="0"/>
                </a:cxn>
                <a:cxn ang="0">
                  <a:pos x="85" y="0"/>
                </a:cxn>
                <a:cxn ang="0">
                  <a:pos x="147" y="144"/>
                </a:cxn>
                <a:cxn ang="0">
                  <a:pos x="118" y="144"/>
                </a:cxn>
                <a:cxn ang="0">
                  <a:pos x="104" y="111"/>
                </a:cxn>
                <a:cxn ang="0">
                  <a:pos x="42" y="111"/>
                </a:cxn>
                <a:cxn ang="0">
                  <a:pos x="29" y="144"/>
                </a:cxn>
                <a:cxn ang="0">
                  <a:pos x="0" y="144"/>
                </a:cxn>
                <a:cxn ang="0">
                  <a:pos x="63" y="0"/>
                </a:cxn>
              </a:cxnLst>
              <a:rect l="0" t="0" r="r" b="b"/>
              <a:pathLst>
                <a:path w="147" h="144">
                  <a:moveTo>
                    <a:pt x="95" y="89"/>
                  </a:moveTo>
                  <a:lnTo>
                    <a:pt x="73" y="31"/>
                  </a:lnTo>
                  <a:lnTo>
                    <a:pt x="51" y="89"/>
                  </a:lnTo>
                  <a:lnTo>
                    <a:pt x="95" y="89"/>
                  </a:lnTo>
                  <a:close/>
                  <a:moveTo>
                    <a:pt x="63" y="0"/>
                  </a:moveTo>
                  <a:lnTo>
                    <a:pt x="85" y="0"/>
                  </a:lnTo>
                  <a:lnTo>
                    <a:pt x="147" y="144"/>
                  </a:lnTo>
                  <a:lnTo>
                    <a:pt x="118" y="144"/>
                  </a:lnTo>
                  <a:lnTo>
                    <a:pt x="104" y="111"/>
                  </a:lnTo>
                  <a:lnTo>
                    <a:pt x="42" y="111"/>
                  </a:lnTo>
                  <a:lnTo>
                    <a:pt x="29" y="144"/>
                  </a:lnTo>
                  <a:lnTo>
                    <a:pt x="0" y="144"/>
                  </a:lnTo>
                  <a:lnTo>
                    <a:pt x="6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6" name="Freeform 6"/>
            <p:cNvSpPr>
              <a:spLocks noSelect="1"/>
            </p:cNvSpPr>
            <p:nvPr/>
          </p:nvSpPr>
          <p:spPr bwMode="black">
            <a:xfrm>
              <a:off x="801" y="377"/>
              <a:ext cx="151" cy="100"/>
            </a:xfrm>
            <a:custGeom>
              <a:avLst/>
              <a:gdLst/>
              <a:ahLst/>
              <a:cxnLst>
                <a:cxn ang="0">
                  <a:pos x="0" y="18"/>
                </a:cxn>
                <a:cxn ang="0">
                  <a:pos x="165" y="18"/>
                </a:cxn>
                <a:cxn ang="0">
                  <a:pos x="165" y="126"/>
                </a:cxn>
                <a:cxn ang="0">
                  <a:pos x="167" y="126"/>
                </a:cxn>
                <a:cxn ang="0">
                  <a:pos x="380" y="0"/>
                </a:cxn>
                <a:cxn ang="0">
                  <a:pos x="597" y="129"/>
                </a:cxn>
                <a:cxn ang="0">
                  <a:pos x="825" y="0"/>
                </a:cxn>
                <a:cxn ang="0">
                  <a:pos x="1075" y="298"/>
                </a:cxn>
                <a:cxn ang="0">
                  <a:pos x="1075" y="712"/>
                </a:cxn>
                <a:cxn ang="0">
                  <a:pos x="902" y="712"/>
                </a:cxn>
                <a:cxn ang="0">
                  <a:pos x="902" y="318"/>
                </a:cxn>
                <a:cxn ang="0">
                  <a:pos x="773" y="157"/>
                </a:cxn>
                <a:cxn ang="0">
                  <a:pos x="624" y="336"/>
                </a:cxn>
                <a:cxn ang="0">
                  <a:pos x="624" y="712"/>
                </a:cxn>
                <a:cxn ang="0">
                  <a:pos x="451" y="712"/>
                </a:cxn>
                <a:cxn ang="0">
                  <a:pos x="451" y="298"/>
                </a:cxn>
                <a:cxn ang="0">
                  <a:pos x="332" y="157"/>
                </a:cxn>
                <a:cxn ang="0">
                  <a:pos x="173" y="333"/>
                </a:cxn>
                <a:cxn ang="0">
                  <a:pos x="173" y="712"/>
                </a:cxn>
                <a:cxn ang="0">
                  <a:pos x="0" y="712"/>
                </a:cxn>
                <a:cxn ang="0">
                  <a:pos x="0" y="18"/>
                </a:cxn>
              </a:cxnLst>
              <a:rect l="0" t="0" r="r" b="b"/>
              <a:pathLst>
                <a:path w="1075" h="712">
                  <a:moveTo>
                    <a:pt x="0" y="18"/>
                  </a:moveTo>
                  <a:cubicBezTo>
                    <a:pt x="165" y="18"/>
                    <a:pt x="165" y="18"/>
                    <a:pt x="165" y="18"/>
                  </a:cubicBezTo>
                  <a:cubicBezTo>
                    <a:pt x="165" y="126"/>
                    <a:pt x="165" y="126"/>
                    <a:pt x="165" y="126"/>
                  </a:cubicBezTo>
                  <a:cubicBezTo>
                    <a:pt x="167" y="126"/>
                    <a:pt x="167" y="126"/>
                    <a:pt x="167" y="126"/>
                  </a:cubicBezTo>
                  <a:cubicBezTo>
                    <a:pt x="198" y="61"/>
                    <a:pt x="264" y="0"/>
                    <a:pt x="380" y="0"/>
                  </a:cubicBezTo>
                  <a:cubicBezTo>
                    <a:pt x="487" y="0"/>
                    <a:pt x="561" y="42"/>
                    <a:pt x="597" y="129"/>
                  </a:cubicBezTo>
                  <a:cubicBezTo>
                    <a:pt x="647" y="41"/>
                    <a:pt x="721" y="0"/>
                    <a:pt x="825" y="0"/>
                  </a:cubicBezTo>
                  <a:cubicBezTo>
                    <a:pt x="1010" y="0"/>
                    <a:pt x="1075" y="132"/>
                    <a:pt x="1075" y="298"/>
                  </a:cubicBezTo>
                  <a:cubicBezTo>
                    <a:pt x="1075" y="712"/>
                    <a:pt x="1075" y="712"/>
                    <a:pt x="1075" y="712"/>
                  </a:cubicBezTo>
                  <a:cubicBezTo>
                    <a:pt x="902" y="712"/>
                    <a:pt x="902" y="712"/>
                    <a:pt x="902" y="712"/>
                  </a:cubicBezTo>
                  <a:cubicBezTo>
                    <a:pt x="902" y="318"/>
                    <a:pt x="902" y="318"/>
                    <a:pt x="902" y="318"/>
                  </a:cubicBezTo>
                  <a:cubicBezTo>
                    <a:pt x="902" y="232"/>
                    <a:pt x="876" y="157"/>
                    <a:pt x="773" y="157"/>
                  </a:cubicBezTo>
                  <a:cubicBezTo>
                    <a:pt x="665" y="157"/>
                    <a:pt x="624" y="246"/>
                    <a:pt x="624" y="336"/>
                  </a:cubicBezTo>
                  <a:cubicBezTo>
                    <a:pt x="624" y="712"/>
                    <a:pt x="624" y="712"/>
                    <a:pt x="624" y="712"/>
                  </a:cubicBezTo>
                  <a:cubicBezTo>
                    <a:pt x="451" y="712"/>
                    <a:pt x="451" y="712"/>
                    <a:pt x="451" y="712"/>
                  </a:cubicBezTo>
                  <a:cubicBezTo>
                    <a:pt x="451" y="298"/>
                    <a:pt x="451" y="298"/>
                    <a:pt x="451" y="298"/>
                  </a:cubicBezTo>
                  <a:cubicBezTo>
                    <a:pt x="451" y="213"/>
                    <a:pt x="416" y="157"/>
                    <a:pt x="332" y="157"/>
                  </a:cubicBezTo>
                  <a:cubicBezTo>
                    <a:pt x="218" y="157"/>
                    <a:pt x="173" y="240"/>
                    <a:pt x="173" y="333"/>
                  </a:cubicBezTo>
                  <a:cubicBezTo>
                    <a:pt x="173" y="712"/>
                    <a:pt x="173" y="712"/>
                    <a:pt x="173"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7" name="Freeform 7"/>
            <p:cNvSpPr>
              <a:spLocks noSelect="1"/>
            </p:cNvSpPr>
            <p:nvPr/>
          </p:nvSpPr>
          <p:spPr bwMode="black">
            <a:xfrm>
              <a:off x="970" y="377"/>
              <a:ext cx="80" cy="103"/>
            </a:xfrm>
            <a:custGeom>
              <a:avLst/>
              <a:gdLst/>
              <a:ahLst/>
              <a:cxnLst>
                <a:cxn ang="0">
                  <a:pos x="432" y="210"/>
                </a:cxn>
                <a:cxn ang="0">
                  <a:pos x="296" y="139"/>
                </a:cxn>
                <a:cxn ang="0">
                  <a:pos x="195" y="213"/>
                </a:cxn>
                <a:cxn ang="0">
                  <a:pos x="569" y="506"/>
                </a:cxn>
                <a:cxn ang="0">
                  <a:pos x="270" y="729"/>
                </a:cxn>
                <a:cxn ang="0">
                  <a:pos x="0" y="622"/>
                </a:cxn>
                <a:cxn ang="0">
                  <a:pos x="115" y="514"/>
                </a:cxn>
                <a:cxn ang="0">
                  <a:pos x="280" y="599"/>
                </a:cxn>
                <a:cxn ang="0">
                  <a:pos x="396" y="519"/>
                </a:cxn>
                <a:cxn ang="0">
                  <a:pos x="21" y="225"/>
                </a:cxn>
                <a:cxn ang="0">
                  <a:pos x="300" y="0"/>
                </a:cxn>
                <a:cxn ang="0">
                  <a:pos x="548" y="106"/>
                </a:cxn>
                <a:cxn ang="0">
                  <a:pos x="432" y="210"/>
                </a:cxn>
              </a:cxnLst>
              <a:rect l="0" t="0" r="r" b="b"/>
              <a:pathLst>
                <a:path w="569" h="729">
                  <a:moveTo>
                    <a:pt x="432" y="210"/>
                  </a:moveTo>
                  <a:cubicBezTo>
                    <a:pt x="399" y="164"/>
                    <a:pt x="355" y="139"/>
                    <a:pt x="296" y="139"/>
                  </a:cubicBezTo>
                  <a:cubicBezTo>
                    <a:pt x="250" y="139"/>
                    <a:pt x="195" y="161"/>
                    <a:pt x="195" y="213"/>
                  </a:cubicBezTo>
                  <a:cubicBezTo>
                    <a:pt x="195" y="337"/>
                    <a:pt x="569" y="236"/>
                    <a:pt x="569" y="506"/>
                  </a:cubicBezTo>
                  <a:cubicBezTo>
                    <a:pt x="569" y="671"/>
                    <a:pt x="412" y="729"/>
                    <a:pt x="270" y="729"/>
                  </a:cubicBezTo>
                  <a:cubicBezTo>
                    <a:pt x="163" y="729"/>
                    <a:pt x="71" y="702"/>
                    <a:pt x="0" y="622"/>
                  </a:cubicBezTo>
                  <a:cubicBezTo>
                    <a:pt x="115" y="514"/>
                    <a:pt x="115" y="514"/>
                    <a:pt x="115" y="514"/>
                  </a:cubicBezTo>
                  <a:cubicBezTo>
                    <a:pt x="160" y="563"/>
                    <a:pt x="207" y="599"/>
                    <a:pt x="280" y="599"/>
                  </a:cubicBezTo>
                  <a:cubicBezTo>
                    <a:pt x="331" y="599"/>
                    <a:pt x="396" y="574"/>
                    <a:pt x="396" y="519"/>
                  </a:cubicBezTo>
                  <a:cubicBezTo>
                    <a:pt x="396" y="376"/>
                    <a:pt x="21" y="489"/>
                    <a:pt x="21" y="225"/>
                  </a:cubicBezTo>
                  <a:cubicBezTo>
                    <a:pt x="21" y="70"/>
                    <a:pt x="160" y="0"/>
                    <a:pt x="300" y="0"/>
                  </a:cubicBezTo>
                  <a:cubicBezTo>
                    <a:pt x="393" y="0"/>
                    <a:pt x="491" y="29"/>
                    <a:pt x="548" y="106"/>
                  </a:cubicBezTo>
                  <a:lnTo>
                    <a:pt x="432" y="2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8" name="Freeform 8"/>
            <p:cNvSpPr>
              <a:spLocks noSelect="1"/>
            </p:cNvSpPr>
            <p:nvPr/>
          </p:nvSpPr>
          <p:spPr bwMode="black">
            <a:xfrm>
              <a:off x="1058" y="351"/>
              <a:ext cx="71" cy="129"/>
            </a:xfrm>
            <a:custGeom>
              <a:avLst/>
              <a:gdLst/>
              <a:ahLst/>
              <a:cxnLst>
                <a:cxn ang="0">
                  <a:pos x="0" y="348"/>
                </a:cxn>
                <a:cxn ang="0">
                  <a:pos x="0" y="201"/>
                </a:cxn>
                <a:cxn ang="0">
                  <a:pos x="143" y="201"/>
                </a:cxn>
                <a:cxn ang="0">
                  <a:pos x="143" y="0"/>
                </a:cxn>
                <a:cxn ang="0">
                  <a:pos x="317" y="0"/>
                </a:cxn>
                <a:cxn ang="0">
                  <a:pos x="317" y="201"/>
                </a:cxn>
                <a:cxn ang="0">
                  <a:pos x="507" y="201"/>
                </a:cxn>
                <a:cxn ang="0">
                  <a:pos x="507" y="348"/>
                </a:cxn>
                <a:cxn ang="0">
                  <a:pos x="317" y="348"/>
                </a:cxn>
                <a:cxn ang="0">
                  <a:pos x="317" y="652"/>
                </a:cxn>
                <a:cxn ang="0">
                  <a:pos x="413" y="765"/>
                </a:cxn>
                <a:cxn ang="0">
                  <a:pos x="507" y="743"/>
                </a:cxn>
                <a:cxn ang="0">
                  <a:pos x="507" y="889"/>
                </a:cxn>
                <a:cxn ang="0">
                  <a:pos x="370" y="912"/>
                </a:cxn>
                <a:cxn ang="0">
                  <a:pos x="143" y="666"/>
                </a:cxn>
                <a:cxn ang="0">
                  <a:pos x="143" y="348"/>
                </a:cxn>
                <a:cxn ang="0">
                  <a:pos x="0" y="348"/>
                </a:cxn>
              </a:cxnLst>
              <a:rect l="0" t="0" r="r" b="b"/>
              <a:pathLst>
                <a:path w="507" h="912">
                  <a:moveTo>
                    <a:pt x="0" y="348"/>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7" y="201"/>
                    <a:pt x="507" y="201"/>
                    <a:pt x="507" y="201"/>
                  </a:cubicBezTo>
                  <a:cubicBezTo>
                    <a:pt x="507" y="348"/>
                    <a:pt x="507" y="348"/>
                    <a:pt x="507" y="348"/>
                  </a:cubicBezTo>
                  <a:cubicBezTo>
                    <a:pt x="317" y="348"/>
                    <a:pt x="317" y="348"/>
                    <a:pt x="317" y="348"/>
                  </a:cubicBezTo>
                  <a:cubicBezTo>
                    <a:pt x="317" y="652"/>
                    <a:pt x="317" y="652"/>
                    <a:pt x="317" y="652"/>
                  </a:cubicBezTo>
                  <a:cubicBezTo>
                    <a:pt x="317" y="721"/>
                    <a:pt x="337" y="765"/>
                    <a:pt x="413" y="765"/>
                  </a:cubicBezTo>
                  <a:cubicBezTo>
                    <a:pt x="444" y="765"/>
                    <a:pt x="486" y="759"/>
                    <a:pt x="507" y="743"/>
                  </a:cubicBezTo>
                  <a:cubicBezTo>
                    <a:pt x="507" y="889"/>
                    <a:pt x="507" y="889"/>
                    <a:pt x="507" y="889"/>
                  </a:cubicBezTo>
                  <a:cubicBezTo>
                    <a:pt x="471" y="906"/>
                    <a:pt x="411" y="912"/>
                    <a:pt x="370" y="912"/>
                  </a:cubicBezTo>
                  <a:cubicBezTo>
                    <a:pt x="186" y="912"/>
                    <a:pt x="143" y="830"/>
                    <a:pt x="143" y="666"/>
                  </a:cubicBezTo>
                  <a:cubicBezTo>
                    <a:pt x="143" y="348"/>
                    <a:pt x="143" y="348"/>
                    <a:pt x="143" y="348"/>
                  </a:cubicBezTo>
                  <a:lnTo>
                    <a:pt x="0" y="34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9" name="Freeform 9"/>
            <p:cNvSpPr>
              <a:spLocks noSelect="1"/>
            </p:cNvSpPr>
            <p:nvPr/>
          </p:nvSpPr>
          <p:spPr bwMode="black">
            <a:xfrm>
              <a:off x="1143" y="377"/>
              <a:ext cx="99" cy="103"/>
            </a:xfrm>
            <a:custGeom>
              <a:avLst/>
              <a:gdLst/>
              <a:ahLst/>
              <a:cxnLst>
                <a:cxn ang="0">
                  <a:pos x="529" y="295"/>
                </a:cxn>
                <a:cxn ang="0">
                  <a:pos x="352" y="131"/>
                </a:cxn>
                <a:cxn ang="0">
                  <a:pos x="173" y="295"/>
                </a:cxn>
                <a:cxn ang="0">
                  <a:pos x="529" y="295"/>
                </a:cxn>
                <a:cxn ang="0">
                  <a:pos x="173" y="426"/>
                </a:cxn>
                <a:cxn ang="0">
                  <a:pos x="360" y="590"/>
                </a:cxn>
                <a:cxn ang="0">
                  <a:pos x="546" y="496"/>
                </a:cxn>
                <a:cxn ang="0">
                  <a:pos x="671" y="590"/>
                </a:cxn>
                <a:cxn ang="0">
                  <a:pos x="377" y="729"/>
                </a:cxn>
                <a:cxn ang="0">
                  <a:pos x="0" y="365"/>
                </a:cxn>
                <a:cxn ang="0">
                  <a:pos x="377" y="0"/>
                </a:cxn>
                <a:cxn ang="0">
                  <a:pos x="702" y="378"/>
                </a:cxn>
                <a:cxn ang="0">
                  <a:pos x="702" y="426"/>
                </a:cxn>
                <a:cxn ang="0">
                  <a:pos x="173" y="426"/>
                </a:cxn>
              </a:cxnLst>
              <a:rect l="0" t="0" r="r" b="b"/>
              <a:pathLst>
                <a:path w="702" h="729">
                  <a:moveTo>
                    <a:pt x="529" y="295"/>
                  </a:moveTo>
                  <a:cubicBezTo>
                    <a:pt x="527" y="194"/>
                    <a:pt x="461" y="131"/>
                    <a:pt x="352" y="131"/>
                  </a:cubicBezTo>
                  <a:cubicBezTo>
                    <a:pt x="250" y="131"/>
                    <a:pt x="186" y="196"/>
                    <a:pt x="173" y="295"/>
                  </a:cubicBezTo>
                  <a:lnTo>
                    <a:pt x="529" y="295"/>
                  </a:lnTo>
                  <a:close/>
                  <a:moveTo>
                    <a:pt x="173" y="426"/>
                  </a:moveTo>
                  <a:cubicBezTo>
                    <a:pt x="185" y="528"/>
                    <a:pt x="263" y="590"/>
                    <a:pt x="360" y="590"/>
                  </a:cubicBezTo>
                  <a:cubicBezTo>
                    <a:pt x="446" y="590"/>
                    <a:pt x="503" y="550"/>
                    <a:pt x="546" y="496"/>
                  </a:cubicBezTo>
                  <a:cubicBezTo>
                    <a:pt x="671" y="590"/>
                    <a:pt x="671" y="590"/>
                    <a:pt x="671" y="590"/>
                  </a:cubicBezTo>
                  <a:cubicBezTo>
                    <a:pt x="590" y="690"/>
                    <a:pt x="487" y="729"/>
                    <a:pt x="377" y="729"/>
                  </a:cubicBezTo>
                  <a:cubicBezTo>
                    <a:pt x="167" y="729"/>
                    <a:pt x="0" y="583"/>
                    <a:pt x="0" y="365"/>
                  </a:cubicBezTo>
                  <a:cubicBezTo>
                    <a:pt x="0" y="146"/>
                    <a:pt x="167" y="0"/>
                    <a:pt x="377" y="0"/>
                  </a:cubicBezTo>
                  <a:cubicBezTo>
                    <a:pt x="571" y="0"/>
                    <a:pt x="702" y="136"/>
                    <a:pt x="702" y="378"/>
                  </a:cubicBezTo>
                  <a:cubicBezTo>
                    <a:pt x="702" y="426"/>
                    <a:pt x="702" y="426"/>
                    <a:pt x="702" y="426"/>
                  </a:cubicBezTo>
                  <a:lnTo>
                    <a:pt x="173" y="42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0" name="Freeform 10"/>
            <p:cNvSpPr>
              <a:spLocks noSelect="1"/>
            </p:cNvSpPr>
            <p:nvPr/>
          </p:nvSpPr>
          <p:spPr bwMode="black">
            <a:xfrm>
              <a:off x="1265" y="377"/>
              <a:ext cx="62" cy="100"/>
            </a:xfrm>
            <a:custGeom>
              <a:avLst/>
              <a:gdLst/>
              <a:ahLst/>
              <a:cxnLst>
                <a:cxn ang="0">
                  <a:pos x="0" y="18"/>
                </a:cxn>
                <a:cxn ang="0">
                  <a:pos x="174" y="18"/>
                </a:cxn>
                <a:cxn ang="0">
                  <a:pos x="174" y="128"/>
                </a:cxn>
                <a:cxn ang="0">
                  <a:pos x="177" y="128"/>
                </a:cxn>
                <a:cxn ang="0">
                  <a:pos x="382" y="0"/>
                </a:cxn>
                <a:cxn ang="0">
                  <a:pos x="444" y="11"/>
                </a:cxn>
                <a:cxn ang="0">
                  <a:pos x="444" y="178"/>
                </a:cxn>
                <a:cxn ang="0">
                  <a:pos x="360" y="165"/>
                </a:cxn>
                <a:cxn ang="0">
                  <a:pos x="174" y="340"/>
                </a:cxn>
                <a:cxn ang="0">
                  <a:pos x="174" y="712"/>
                </a:cxn>
                <a:cxn ang="0">
                  <a:pos x="0" y="712"/>
                </a:cxn>
                <a:cxn ang="0">
                  <a:pos x="0" y="18"/>
                </a:cxn>
              </a:cxnLst>
              <a:rect l="0" t="0" r="r" b="b"/>
              <a:pathLst>
                <a:path w="444" h="712">
                  <a:moveTo>
                    <a:pt x="0" y="18"/>
                  </a:moveTo>
                  <a:cubicBezTo>
                    <a:pt x="174" y="18"/>
                    <a:pt x="174" y="18"/>
                    <a:pt x="174" y="18"/>
                  </a:cubicBezTo>
                  <a:cubicBezTo>
                    <a:pt x="174" y="128"/>
                    <a:pt x="174" y="128"/>
                    <a:pt x="174" y="128"/>
                  </a:cubicBezTo>
                  <a:cubicBezTo>
                    <a:pt x="177" y="128"/>
                    <a:pt x="177" y="128"/>
                    <a:pt x="177" y="128"/>
                  </a:cubicBezTo>
                  <a:cubicBezTo>
                    <a:pt x="214" y="48"/>
                    <a:pt x="291" y="0"/>
                    <a:pt x="382" y="0"/>
                  </a:cubicBezTo>
                  <a:cubicBezTo>
                    <a:pt x="404" y="0"/>
                    <a:pt x="424" y="5"/>
                    <a:pt x="444" y="11"/>
                  </a:cubicBezTo>
                  <a:cubicBezTo>
                    <a:pt x="444" y="178"/>
                    <a:pt x="444" y="178"/>
                    <a:pt x="444" y="178"/>
                  </a:cubicBezTo>
                  <a:cubicBezTo>
                    <a:pt x="415" y="171"/>
                    <a:pt x="388" y="165"/>
                    <a:pt x="360" y="165"/>
                  </a:cubicBezTo>
                  <a:cubicBezTo>
                    <a:pt x="197" y="165"/>
                    <a:pt x="174" y="303"/>
                    <a:pt x="174" y="340"/>
                  </a:cubicBezTo>
                  <a:cubicBezTo>
                    <a:pt x="174" y="712"/>
                    <a:pt x="174" y="712"/>
                    <a:pt x="174"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1" name="Freeform 11"/>
            <p:cNvSpPr>
              <a:spLocks noSelect="1"/>
            </p:cNvSpPr>
            <p:nvPr/>
          </p:nvSpPr>
          <p:spPr bwMode="black">
            <a:xfrm>
              <a:off x="1336" y="323"/>
              <a:ext cx="105" cy="157"/>
            </a:xfrm>
            <a:custGeom>
              <a:avLst/>
              <a:gdLst/>
              <a:ahLst/>
              <a:cxnLst>
                <a:cxn ang="0">
                  <a:pos x="377" y="954"/>
                </a:cxn>
                <a:cxn ang="0">
                  <a:pos x="581" y="746"/>
                </a:cxn>
                <a:cxn ang="0">
                  <a:pos x="377" y="538"/>
                </a:cxn>
                <a:cxn ang="0">
                  <a:pos x="173" y="746"/>
                </a:cxn>
                <a:cxn ang="0">
                  <a:pos x="377" y="954"/>
                </a:cxn>
                <a:cxn ang="0">
                  <a:pos x="584" y="989"/>
                </a:cxn>
                <a:cxn ang="0">
                  <a:pos x="581" y="989"/>
                </a:cxn>
                <a:cxn ang="0">
                  <a:pos x="342" y="1110"/>
                </a:cxn>
                <a:cxn ang="0">
                  <a:pos x="0" y="746"/>
                </a:cxn>
                <a:cxn ang="0">
                  <a:pos x="335" y="381"/>
                </a:cxn>
                <a:cxn ang="0">
                  <a:pos x="571" y="487"/>
                </a:cxn>
                <a:cxn ang="0">
                  <a:pos x="575" y="487"/>
                </a:cxn>
                <a:cxn ang="0">
                  <a:pos x="575" y="0"/>
                </a:cxn>
                <a:cxn ang="0">
                  <a:pos x="749" y="0"/>
                </a:cxn>
                <a:cxn ang="0">
                  <a:pos x="749" y="1093"/>
                </a:cxn>
                <a:cxn ang="0">
                  <a:pos x="584" y="1093"/>
                </a:cxn>
                <a:cxn ang="0">
                  <a:pos x="584" y="989"/>
                </a:cxn>
              </a:cxnLst>
              <a:rect l="0" t="0" r="r" b="b"/>
              <a:pathLst>
                <a:path w="749" h="1110">
                  <a:moveTo>
                    <a:pt x="377" y="954"/>
                  </a:moveTo>
                  <a:cubicBezTo>
                    <a:pt x="504" y="954"/>
                    <a:pt x="581" y="854"/>
                    <a:pt x="581" y="746"/>
                  </a:cubicBezTo>
                  <a:cubicBezTo>
                    <a:pt x="581" y="637"/>
                    <a:pt x="504" y="538"/>
                    <a:pt x="377" y="538"/>
                  </a:cubicBezTo>
                  <a:cubicBezTo>
                    <a:pt x="250" y="538"/>
                    <a:pt x="173" y="637"/>
                    <a:pt x="173" y="746"/>
                  </a:cubicBezTo>
                  <a:cubicBezTo>
                    <a:pt x="173" y="854"/>
                    <a:pt x="250" y="954"/>
                    <a:pt x="377" y="954"/>
                  </a:cubicBezTo>
                  <a:close/>
                  <a:moveTo>
                    <a:pt x="584" y="989"/>
                  </a:moveTo>
                  <a:cubicBezTo>
                    <a:pt x="581" y="989"/>
                    <a:pt x="581" y="989"/>
                    <a:pt x="581" y="989"/>
                  </a:cubicBezTo>
                  <a:cubicBezTo>
                    <a:pt x="530" y="1073"/>
                    <a:pt x="439" y="1110"/>
                    <a:pt x="342" y="1110"/>
                  </a:cubicBezTo>
                  <a:cubicBezTo>
                    <a:pt x="128" y="1110"/>
                    <a:pt x="0" y="951"/>
                    <a:pt x="0" y="746"/>
                  </a:cubicBezTo>
                  <a:cubicBezTo>
                    <a:pt x="0" y="540"/>
                    <a:pt x="137" y="381"/>
                    <a:pt x="335" y="381"/>
                  </a:cubicBezTo>
                  <a:cubicBezTo>
                    <a:pt x="465" y="381"/>
                    <a:pt x="535" y="442"/>
                    <a:pt x="571" y="487"/>
                  </a:cubicBezTo>
                  <a:cubicBezTo>
                    <a:pt x="575" y="487"/>
                    <a:pt x="575" y="487"/>
                    <a:pt x="575" y="487"/>
                  </a:cubicBezTo>
                  <a:cubicBezTo>
                    <a:pt x="575" y="0"/>
                    <a:pt x="575" y="0"/>
                    <a:pt x="575" y="0"/>
                  </a:cubicBezTo>
                  <a:cubicBezTo>
                    <a:pt x="749" y="0"/>
                    <a:pt x="749" y="0"/>
                    <a:pt x="749" y="0"/>
                  </a:cubicBezTo>
                  <a:cubicBezTo>
                    <a:pt x="749" y="1093"/>
                    <a:pt x="749" y="1093"/>
                    <a:pt x="749" y="1093"/>
                  </a:cubicBezTo>
                  <a:cubicBezTo>
                    <a:pt x="584" y="1093"/>
                    <a:pt x="584" y="1093"/>
                    <a:pt x="584" y="1093"/>
                  </a:cubicBezTo>
                  <a:lnTo>
                    <a:pt x="584" y="98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2" name="Freeform 12"/>
            <p:cNvSpPr>
              <a:spLocks noSelect="1"/>
            </p:cNvSpPr>
            <p:nvPr/>
          </p:nvSpPr>
          <p:spPr bwMode="black">
            <a:xfrm>
              <a:off x="1462" y="377"/>
              <a:ext cx="90" cy="103"/>
            </a:xfrm>
            <a:custGeom>
              <a:avLst/>
              <a:gdLst/>
              <a:ahLst/>
              <a:cxnLst>
                <a:cxn ang="0">
                  <a:pos x="470" y="401"/>
                </a:cxn>
                <a:cxn ang="0">
                  <a:pos x="434" y="401"/>
                </a:cxn>
                <a:cxn ang="0">
                  <a:pos x="173" y="508"/>
                </a:cxn>
                <a:cxn ang="0">
                  <a:pos x="295" y="599"/>
                </a:cxn>
                <a:cxn ang="0">
                  <a:pos x="470" y="440"/>
                </a:cxn>
                <a:cxn ang="0">
                  <a:pos x="470" y="401"/>
                </a:cxn>
                <a:cxn ang="0">
                  <a:pos x="480" y="616"/>
                </a:cxn>
                <a:cxn ang="0">
                  <a:pos x="476" y="616"/>
                </a:cxn>
                <a:cxn ang="0">
                  <a:pos x="253" y="729"/>
                </a:cxn>
                <a:cxn ang="0">
                  <a:pos x="0" y="521"/>
                </a:cxn>
                <a:cxn ang="0">
                  <a:pos x="437" y="279"/>
                </a:cxn>
                <a:cxn ang="0">
                  <a:pos x="480" y="279"/>
                </a:cxn>
                <a:cxn ang="0">
                  <a:pos x="480" y="261"/>
                </a:cxn>
                <a:cxn ang="0">
                  <a:pos x="321" y="131"/>
                </a:cxn>
                <a:cxn ang="0">
                  <a:pos x="136" y="203"/>
                </a:cxn>
                <a:cxn ang="0">
                  <a:pos x="45" y="112"/>
                </a:cxn>
                <a:cxn ang="0">
                  <a:pos x="340" y="0"/>
                </a:cxn>
                <a:cxn ang="0">
                  <a:pos x="636" y="313"/>
                </a:cxn>
                <a:cxn ang="0">
                  <a:pos x="636" y="712"/>
                </a:cxn>
                <a:cxn ang="0">
                  <a:pos x="480" y="712"/>
                </a:cxn>
                <a:cxn ang="0">
                  <a:pos x="480" y="616"/>
                </a:cxn>
              </a:cxnLst>
              <a:rect l="0" t="0" r="r" b="b"/>
              <a:pathLst>
                <a:path w="636" h="729">
                  <a:moveTo>
                    <a:pt x="470" y="401"/>
                  </a:moveTo>
                  <a:cubicBezTo>
                    <a:pt x="434" y="401"/>
                    <a:pt x="434" y="401"/>
                    <a:pt x="434" y="401"/>
                  </a:cubicBezTo>
                  <a:cubicBezTo>
                    <a:pt x="338" y="401"/>
                    <a:pt x="173" y="408"/>
                    <a:pt x="173" y="508"/>
                  </a:cubicBezTo>
                  <a:cubicBezTo>
                    <a:pt x="173" y="572"/>
                    <a:pt x="238" y="599"/>
                    <a:pt x="295" y="599"/>
                  </a:cubicBezTo>
                  <a:cubicBezTo>
                    <a:pt x="413" y="599"/>
                    <a:pt x="470" y="537"/>
                    <a:pt x="470" y="440"/>
                  </a:cubicBezTo>
                  <a:lnTo>
                    <a:pt x="470" y="401"/>
                  </a:lnTo>
                  <a:close/>
                  <a:moveTo>
                    <a:pt x="480" y="616"/>
                  </a:moveTo>
                  <a:cubicBezTo>
                    <a:pt x="476" y="616"/>
                    <a:pt x="476" y="616"/>
                    <a:pt x="476" y="616"/>
                  </a:cubicBezTo>
                  <a:cubicBezTo>
                    <a:pt x="426" y="694"/>
                    <a:pt x="345" y="729"/>
                    <a:pt x="253" y="729"/>
                  </a:cubicBezTo>
                  <a:cubicBezTo>
                    <a:pt x="124" y="729"/>
                    <a:pt x="0" y="658"/>
                    <a:pt x="0" y="521"/>
                  </a:cubicBezTo>
                  <a:cubicBezTo>
                    <a:pt x="0" y="295"/>
                    <a:pt x="263" y="279"/>
                    <a:pt x="437" y="279"/>
                  </a:cubicBezTo>
                  <a:cubicBezTo>
                    <a:pt x="480" y="279"/>
                    <a:pt x="480" y="279"/>
                    <a:pt x="480" y="279"/>
                  </a:cubicBezTo>
                  <a:cubicBezTo>
                    <a:pt x="480" y="261"/>
                    <a:pt x="480" y="261"/>
                    <a:pt x="480" y="261"/>
                  </a:cubicBezTo>
                  <a:cubicBezTo>
                    <a:pt x="480" y="175"/>
                    <a:pt x="413" y="131"/>
                    <a:pt x="321" y="131"/>
                  </a:cubicBezTo>
                  <a:cubicBezTo>
                    <a:pt x="249" y="131"/>
                    <a:pt x="182" y="159"/>
                    <a:pt x="136" y="203"/>
                  </a:cubicBezTo>
                  <a:cubicBezTo>
                    <a:pt x="45" y="112"/>
                    <a:pt x="45" y="112"/>
                    <a:pt x="45" y="112"/>
                  </a:cubicBezTo>
                  <a:cubicBezTo>
                    <a:pt x="121" y="34"/>
                    <a:pt x="230" y="0"/>
                    <a:pt x="340" y="0"/>
                  </a:cubicBezTo>
                  <a:cubicBezTo>
                    <a:pt x="636" y="0"/>
                    <a:pt x="636" y="214"/>
                    <a:pt x="636" y="313"/>
                  </a:cubicBezTo>
                  <a:cubicBezTo>
                    <a:pt x="636" y="712"/>
                    <a:pt x="636" y="712"/>
                    <a:pt x="636" y="712"/>
                  </a:cubicBezTo>
                  <a:cubicBezTo>
                    <a:pt x="480" y="712"/>
                    <a:pt x="480" y="712"/>
                    <a:pt x="480" y="712"/>
                  </a:cubicBezTo>
                  <a:lnTo>
                    <a:pt x="480" y="61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3" name="Freeform 13"/>
            <p:cNvSpPr>
              <a:spLocks noSelect="1"/>
            </p:cNvSpPr>
            <p:nvPr/>
          </p:nvSpPr>
          <p:spPr bwMode="black">
            <a:xfrm>
              <a:off x="1577" y="377"/>
              <a:ext cx="151" cy="100"/>
            </a:xfrm>
            <a:custGeom>
              <a:avLst/>
              <a:gdLst/>
              <a:ahLst/>
              <a:cxnLst>
                <a:cxn ang="0">
                  <a:pos x="0" y="18"/>
                </a:cxn>
                <a:cxn ang="0">
                  <a:pos x="165" y="18"/>
                </a:cxn>
                <a:cxn ang="0">
                  <a:pos x="165" y="126"/>
                </a:cxn>
                <a:cxn ang="0">
                  <a:pos x="168" y="126"/>
                </a:cxn>
                <a:cxn ang="0">
                  <a:pos x="381" y="0"/>
                </a:cxn>
                <a:cxn ang="0">
                  <a:pos x="598" y="129"/>
                </a:cxn>
                <a:cxn ang="0">
                  <a:pos x="826" y="0"/>
                </a:cxn>
                <a:cxn ang="0">
                  <a:pos x="1076" y="298"/>
                </a:cxn>
                <a:cxn ang="0">
                  <a:pos x="1076" y="712"/>
                </a:cxn>
                <a:cxn ang="0">
                  <a:pos x="903" y="712"/>
                </a:cxn>
                <a:cxn ang="0">
                  <a:pos x="903" y="318"/>
                </a:cxn>
                <a:cxn ang="0">
                  <a:pos x="774" y="157"/>
                </a:cxn>
                <a:cxn ang="0">
                  <a:pos x="625" y="336"/>
                </a:cxn>
                <a:cxn ang="0">
                  <a:pos x="625" y="712"/>
                </a:cxn>
                <a:cxn ang="0">
                  <a:pos x="452" y="712"/>
                </a:cxn>
                <a:cxn ang="0">
                  <a:pos x="452" y="298"/>
                </a:cxn>
                <a:cxn ang="0">
                  <a:pos x="333" y="157"/>
                </a:cxn>
                <a:cxn ang="0">
                  <a:pos x="174" y="333"/>
                </a:cxn>
                <a:cxn ang="0">
                  <a:pos x="174" y="712"/>
                </a:cxn>
                <a:cxn ang="0">
                  <a:pos x="0" y="712"/>
                </a:cxn>
                <a:cxn ang="0">
                  <a:pos x="0" y="18"/>
                </a:cxn>
              </a:cxnLst>
              <a:rect l="0" t="0" r="r" b="b"/>
              <a:pathLst>
                <a:path w="1076" h="712">
                  <a:moveTo>
                    <a:pt x="0" y="18"/>
                  </a:moveTo>
                  <a:cubicBezTo>
                    <a:pt x="165" y="18"/>
                    <a:pt x="165" y="18"/>
                    <a:pt x="165" y="18"/>
                  </a:cubicBezTo>
                  <a:cubicBezTo>
                    <a:pt x="165" y="126"/>
                    <a:pt x="165" y="126"/>
                    <a:pt x="165" y="126"/>
                  </a:cubicBezTo>
                  <a:cubicBezTo>
                    <a:pt x="168" y="126"/>
                    <a:pt x="168" y="126"/>
                    <a:pt x="168" y="126"/>
                  </a:cubicBezTo>
                  <a:cubicBezTo>
                    <a:pt x="199" y="61"/>
                    <a:pt x="265" y="0"/>
                    <a:pt x="381" y="0"/>
                  </a:cubicBezTo>
                  <a:cubicBezTo>
                    <a:pt x="488" y="0"/>
                    <a:pt x="561" y="42"/>
                    <a:pt x="598" y="129"/>
                  </a:cubicBezTo>
                  <a:cubicBezTo>
                    <a:pt x="648" y="41"/>
                    <a:pt x="722" y="0"/>
                    <a:pt x="826" y="0"/>
                  </a:cubicBezTo>
                  <a:cubicBezTo>
                    <a:pt x="1011" y="0"/>
                    <a:pt x="1076" y="132"/>
                    <a:pt x="1076" y="298"/>
                  </a:cubicBezTo>
                  <a:cubicBezTo>
                    <a:pt x="1076" y="712"/>
                    <a:pt x="1076" y="712"/>
                    <a:pt x="1076" y="712"/>
                  </a:cubicBezTo>
                  <a:cubicBezTo>
                    <a:pt x="903" y="712"/>
                    <a:pt x="903" y="712"/>
                    <a:pt x="903" y="712"/>
                  </a:cubicBezTo>
                  <a:cubicBezTo>
                    <a:pt x="903" y="318"/>
                    <a:pt x="903" y="318"/>
                    <a:pt x="903" y="318"/>
                  </a:cubicBezTo>
                  <a:cubicBezTo>
                    <a:pt x="903" y="232"/>
                    <a:pt x="877" y="157"/>
                    <a:pt x="774" y="157"/>
                  </a:cubicBezTo>
                  <a:cubicBezTo>
                    <a:pt x="666" y="157"/>
                    <a:pt x="625" y="246"/>
                    <a:pt x="625" y="336"/>
                  </a:cubicBezTo>
                  <a:cubicBezTo>
                    <a:pt x="625" y="712"/>
                    <a:pt x="625" y="712"/>
                    <a:pt x="625" y="712"/>
                  </a:cubicBezTo>
                  <a:cubicBezTo>
                    <a:pt x="452" y="712"/>
                    <a:pt x="452" y="712"/>
                    <a:pt x="452" y="712"/>
                  </a:cubicBezTo>
                  <a:cubicBezTo>
                    <a:pt x="452" y="298"/>
                    <a:pt x="452" y="298"/>
                    <a:pt x="452" y="298"/>
                  </a:cubicBezTo>
                  <a:cubicBezTo>
                    <a:pt x="452" y="213"/>
                    <a:pt x="417" y="157"/>
                    <a:pt x="333" y="157"/>
                  </a:cubicBezTo>
                  <a:cubicBezTo>
                    <a:pt x="219" y="157"/>
                    <a:pt x="174" y="240"/>
                    <a:pt x="174" y="333"/>
                  </a:cubicBezTo>
                  <a:cubicBezTo>
                    <a:pt x="174" y="712"/>
                    <a:pt x="174" y="712"/>
                    <a:pt x="174"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4" name="Freeform 14"/>
            <p:cNvSpPr>
              <a:spLocks noSelect="1"/>
            </p:cNvSpPr>
            <p:nvPr/>
          </p:nvSpPr>
          <p:spPr bwMode="black">
            <a:xfrm>
              <a:off x="650" y="115"/>
              <a:ext cx="135" cy="152"/>
            </a:xfrm>
            <a:custGeom>
              <a:avLst/>
              <a:gdLst/>
              <a:ahLst/>
              <a:cxnLst>
                <a:cxn ang="0">
                  <a:pos x="964" y="975"/>
                </a:cxn>
                <a:cxn ang="0">
                  <a:pos x="541" y="1076"/>
                </a:cxn>
                <a:cxn ang="0">
                  <a:pos x="0" y="543"/>
                </a:cxn>
                <a:cxn ang="0">
                  <a:pos x="541" y="0"/>
                </a:cxn>
                <a:cxn ang="0">
                  <a:pos x="944" y="129"/>
                </a:cxn>
                <a:cxn ang="0">
                  <a:pos x="810" y="265"/>
                </a:cxn>
                <a:cxn ang="0">
                  <a:pos x="542" y="165"/>
                </a:cxn>
                <a:cxn ang="0">
                  <a:pos x="191" y="531"/>
                </a:cxn>
                <a:cxn ang="0">
                  <a:pos x="542" y="911"/>
                </a:cxn>
                <a:cxn ang="0">
                  <a:pos x="782" y="858"/>
                </a:cxn>
                <a:cxn ang="0">
                  <a:pos x="782" y="616"/>
                </a:cxn>
                <a:cxn ang="0">
                  <a:pos x="573" y="616"/>
                </a:cxn>
                <a:cxn ang="0">
                  <a:pos x="573" y="452"/>
                </a:cxn>
                <a:cxn ang="0">
                  <a:pos x="964" y="452"/>
                </a:cxn>
                <a:cxn ang="0">
                  <a:pos x="964" y="975"/>
                </a:cxn>
              </a:cxnLst>
              <a:rect l="0" t="0" r="r" b="b"/>
              <a:pathLst>
                <a:path w="964" h="1076">
                  <a:moveTo>
                    <a:pt x="964" y="975"/>
                  </a:moveTo>
                  <a:cubicBezTo>
                    <a:pt x="840" y="1042"/>
                    <a:pt x="698" y="1076"/>
                    <a:pt x="541" y="1076"/>
                  </a:cubicBezTo>
                  <a:cubicBezTo>
                    <a:pt x="225" y="1076"/>
                    <a:pt x="0" y="862"/>
                    <a:pt x="0" y="543"/>
                  </a:cubicBezTo>
                  <a:cubicBezTo>
                    <a:pt x="0" y="214"/>
                    <a:pt x="225" y="0"/>
                    <a:pt x="541" y="0"/>
                  </a:cubicBezTo>
                  <a:cubicBezTo>
                    <a:pt x="697" y="0"/>
                    <a:pt x="837" y="34"/>
                    <a:pt x="944" y="129"/>
                  </a:cubicBezTo>
                  <a:cubicBezTo>
                    <a:pt x="810" y="265"/>
                    <a:pt x="810" y="265"/>
                    <a:pt x="810" y="265"/>
                  </a:cubicBezTo>
                  <a:cubicBezTo>
                    <a:pt x="745" y="201"/>
                    <a:pt x="645" y="165"/>
                    <a:pt x="542" y="165"/>
                  </a:cubicBezTo>
                  <a:cubicBezTo>
                    <a:pt x="331" y="165"/>
                    <a:pt x="191" y="327"/>
                    <a:pt x="191" y="531"/>
                  </a:cubicBezTo>
                  <a:cubicBezTo>
                    <a:pt x="191" y="749"/>
                    <a:pt x="331" y="911"/>
                    <a:pt x="542" y="911"/>
                  </a:cubicBezTo>
                  <a:cubicBezTo>
                    <a:pt x="635" y="911"/>
                    <a:pt x="719" y="894"/>
                    <a:pt x="782" y="858"/>
                  </a:cubicBezTo>
                  <a:cubicBezTo>
                    <a:pt x="782" y="616"/>
                    <a:pt x="782" y="616"/>
                    <a:pt x="782" y="616"/>
                  </a:cubicBezTo>
                  <a:cubicBezTo>
                    <a:pt x="573" y="616"/>
                    <a:pt x="573" y="616"/>
                    <a:pt x="573" y="616"/>
                  </a:cubicBezTo>
                  <a:cubicBezTo>
                    <a:pt x="573" y="452"/>
                    <a:pt x="573" y="452"/>
                    <a:pt x="573" y="452"/>
                  </a:cubicBezTo>
                  <a:cubicBezTo>
                    <a:pt x="964" y="452"/>
                    <a:pt x="964" y="452"/>
                    <a:pt x="964" y="452"/>
                  </a:cubicBezTo>
                  <a:lnTo>
                    <a:pt x="964" y="975"/>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5" name="Freeform 15"/>
            <p:cNvSpPr>
              <a:spLocks noSelect="1"/>
            </p:cNvSpPr>
            <p:nvPr/>
          </p:nvSpPr>
          <p:spPr bwMode="black">
            <a:xfrm>
              <a:off x="972" y="119"/>
              <a:ext cx="130" cy="144"/>
            </a:xfrm>
            <a:custGeom>
              <a:avLst/>
              <a:gdLst/>
              <a:ahLst/>
              <a:cxnLst>
                <a:cxn ang="0">
                  <a:pos x="318" y="859"/>
                </a:cxn>
                <a:cxn ang="0">
                  <a:pos x="733" y="512"/>
                </a:cxn>
                <a:cxn ang="0">
                  <a:pos x="348" y="165"/>
                </a:cxn>
                <a:cxn ang="0">
                  <a:pos x="182" y="165"/>
                </a:cxn>
                <a:cxn ang="0">
                  <a:pos x="182" y="859"/>
                </a:cxn>
                <a:cxn ang="0">
                  <a:pos x="318" y="859"/>
                </a:cxn>
                <a:cxn ang="0">
                  <a:pos x="0" y="0"/>
                </a:cxn>
                <a:cxn ang="0">
                  <a:pos x="403" y="0"/>
                </a:cxn>
                <a:cxn ang="0">
                  <a:pos x="924" y="512"/>
                </a:cxn>
                <a:cxn ang="0">
                  <a:pos x="381" y="1024"/>
                </a:cxn>
                <a:cxn ang="0">
                  <a:pos x="0" y="1024"/>
                </a:cxn>
                <a:cxn ang="0">
                  <a:pos x="0" y="0"/>
                </a:cxn>
              </a:cxnLst>
              <a:rect l="0" t="0" r="r" b="b"/>
              <a:pathLst>
                <a:path w="924" h="1024">
                  <a:moveTo>
                    <a:pt x="318" y="859"/>
                  </a:moveTo>
                  <a:cubicBezTo>
                    <a:pt x="546" y="859"/>
                    <a:pt x="733" y="761"/>
                    <a:pt x="733" y="512"/>
                  </a:cubicBezTo>
                  <a:cubicBezTo>
                    <a:pt x="733" y="264"/>
                    <a:pt x="571" y="165"/>
                    <a:pt x="348" y="165"/>
                  </a:cubicBezTo>
                  <a:cubicBezTo>
                    <a:pt x="182" y="165"/>
                    <a:pt x="182" y="165"/>
                    <a:pt x="182" y="165"/>
                  </a:cubicBezTo>
                  <a:cubicBezTo>
                    <a:pt x="182" y="859"/>
                    <a:pt x="182" y="859"/>
                    <a:pt x="182" y="859"/>
                  </a:cubicBezTo>
                  <a:lnTo>
                    <a:pt x="318" y="859"/>
                  </a:lnTo>
                  <a:close/>
                  <a:moveTo>
                    <a:pt x="0" y="0"/>
                  </a:moveTo>
                  <a:cubicBezTo>
                    <a:pt x="403" y="0"/>
                    <a:pt x="403" y="0"/>
                    <a:pt x="403" y="0"/>
                  </a:cubicBezTo>
                  <a:cubicBezTo>
                    <a:pt x="672" y="0"/>
                    <a:pt x="924" y="165"/>
                    <a:pt x="924" y="512"/>
                  </a:cubicBezTo>
                  <a:cubicBezTo>
                    <a:pt x="924" y="862"/>
                    <a:pt x="627" y="1024"/>
                    <a:pt x="381" y="1024"/>
                  </a:cubicBezTo>
                  <a:cubicBezTo>
                    <a:pt x="0" y="1024"/>
                    <a:pt x="0" y="1024"/>
                    <a:pt x="0" y="1024"/>
                  </a:cubicBezTo>
                  <a:lnTo>
                    <a:pt x="0" y="0"/>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6" name="Freeform 16"/>
            <p:cNvSpPr>
              <a:spLocks noSelect="1"/>
            </p:cNvSpPr>
            <p:nvPr/>
          </p:nvSpPr>
          <p:spPr bwMode="black">
            <a:xfrm>
              <a:off x="808" y="115"/>
              <a:ext cx="136" cy="152"/>
            </a:xfrm>
            <a:custGeom>
              <a:avLst/>
              <a:gdLst/>
              <a:ahLst/>
              <a:cxnLst>
                <a:cxn ang="0">
                  <a:pos x="965" y="975"/>
                </a:cxn>
                <a:cxn ang="0">
                  <a:pos x="541" y="1076"/>
                </a:cxn>
                <a:cxn ang="0">
                  <a:pos x="0" y="543"/>
                </a:cxn>
                <a:cxn ang="0">
                  <a:pos x="541" y="0"/>
                </a:cxn>
                <a:cxn ang="0">
                  <a:pos x="944" y="129"/>
                </a:cxn>
                <a:cxn ang="0">
                  <a:pos x="810" y="265"/>
                </a:cxn>
                <a:cxn ang="0">
                  <a:pos x="542" y="165"/>
                </a:cxn>
                <a:cxn ang="0">
                  <a:pos x="191" y="531"/>
                </a:cxn>
                <a:cxn ang="0">
                  <a:pos x="542" y="911"/>
                </a:cxn>
                <a:cxn ang="0">
                  <a:pos x="782" y="858"/>
                </a:cxn>
                <a:cxn ang="0">
                  <a:pos x="782" y="616"/>
                </a:cxn>
                <a:cxn ang="0">
                  <a:pos x="573" y="616"/>
                </a:cxn>
                <a:cxn ang="0">
                  <a:pos x="573" y="452"/>
                </a:cxn>
                <a:cxn ang="0">
                  <a:pos x="965" y="452"/>
                </a:cxn>
                <a:cxn ang="0">
                  <a:pos x="965" y="975"/>
                </a:cxn>
              </a:cxnLst>
              <a:rect l="0" t="0" r="r" b="b"/>
              <a:pathLst>
                <a:path w="965" h="1076">
                  <a:moveTo>
                    <a:pt x="965" y="975"/>
                  </a:moveTo>
                  <a:cubicBezTo>
                    <a:pt x="840" y="1042"/>
                    <a:pt x="699" y="1076"/>
                    <a:pt x="541" y="1076"/>
                  </a:cubicBezTo>
                  <a:cubicBezTo>
                    <a:pt x="226" y="1076"/>
                    <a:pt x="0" y="862"/>
                    <a:pt x="0" y="543"/>
                  </a:cubicBezTo>
                  <a:cubicBezTo>
                    <a:pt x="0" y="214"/>
                    <a:pt x="226" y="0"/>
                    <a:pt x="541" y="0"/>
                  </a:cubicBezTo>
                  <a:cubicBezTo>
                    <a:pt x="697" y="0"/>
                    <a:pt x="837" y="34"/>
                    <a:pt x="944" y="129"/>
                  </a:cubicBezTo>
                  <a:cubicBezTo>
                    <a:pt x="810" y="265"/>
                    <a:pt x="810" y="265"/>
                    <a:pt x="810" y="265"/>
                  </a:cubicBezTo>
                  <a:cubicBezTo>
                    <a:pt x="745" y="201"/>
                    <a:pt x="645" y="165"/>
                    <a:pt x="542" y="165"/>
                  </a:cubicBezTo>
                  <a:cubicBezTo>
                    <a:pt x="331" y="165"/>
                    <a:pt x="191" y="327"/>
                    <a:pt x="191" y="531"/>
                  </a:cubicBezTo>
                  <a:cubicBezTo>
                    <a:pt x="191" y="749"/>
                    <a:pt x="331" y="911"/>
                    <a:pt x="542" y="911"/>
                  </a:cubicBezTo>
                  <a:cubicBezTo>
                    <a:pt x="635" y="911"/>
                    <a:pt x="719" y="894"/>
                    <a:pt x="782" y="858"/>
                  </a:cubicBezTo>
                  <a:cubicBezTo>
                    <a:pt x="782" y="616"/>
                    <a:pt x="782" y="616"/>
                    <a:pt x="782" y="616"/>
                  </a:cubicBezTo>
                  <a:cubicBezTo>
                    <a:pt x="573" y="616"/>
                    <a:pt x="573" y="616"/>
                    <a:pt x="573" y="616"/>
                  </a:cubicBezTo>
                  <a:cubicBezTo>
                    <a:pt x="573" y="452"/>
                    <a:pt x="573" y="452"/>
                    <a:pt x="573" y="452"/>
                  </a:cubicBezTo>
                  <a:cubicBezTo>
                    <a:pt x="965" y="452"/>
                    <a:pt x="965" y="452"/>
                    <a:pt x="965" y="452"/>
                  </a:cubicBezTo>
                  <a:lnTo>
                    <a:pt x="965" y="975"/>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grpSp>
      <p:sp>
        <p:nvSpPr>
          <p:cNvPr id="25" name="Afgeronde rechthoek 24"/>
          <p:cNvSpPr>
            <a:spLocks noSelect="1"/>
          </p:cNvSpPr>
          <p:nvPr userDrawn="1"/>
        </p:nvSpPr>
        <p:spPr>
          <a:xfrm>
            <a:off x="-2308591" y="188568"/>
            <a:ext cx="2146029" cy="4500600"/>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l"/>
            <a:r>
              <a:rPr lang="nl-NL" sz="1000" noProof="1">
                <a:solidFill>
                  <a:schemeClr val="tx1"/>
                </a:solidFill>
              </a:rPr>
              <a:t>Deze dia  is zo gemaakt dat je zelf een afbeelding kan invoegen. </a:t>
            </a:r>
          </a:p>
          <a:p>
            <a:pPr algn="l"/>
            <a:endParaRPr lang="nl-NL" sz="1000" noProof="1">
              <a:solidFill>
                <a:schemeClr val="tx1"/>
              </a:solidFill>
            </a:endParaRPr>
          </a:p>
          <a:p>
            <a:pPr algn="l"/>
            <a:r>
              <a:rPr lang="nl-NL" sz="1000" noProof="1">
                <a:solidFill>
                  <a:schemeClr val="tx1"/>
                </a:solidFill>
              </a:rPr>
              <a:t>Klik met de rechtermuisknop in de achtergrond en kies Achtergrond opmaken. Klik op Opvulling met figuur of bitmappatroon en dan op Invoegen uit bestand. Kies de afbeelding en klik op Invoegen en Sluiten.</a:t>
            </a:r>
          </a:p>
          <a:p>
            <a:pPr algn="l"/>
            <a:endParaRPr lang="nl-NL" sz="1000" noProof="1">
              <a:solidFill>
                <a:schemeClr val="tx1"/>
              </a:solidFill>
            </a:endParaRPr>
          </a:p>
          <a:p>
            <a:pPr algn="l"/>
            <a:r>
              <a:rPr lang="nl-NL" sz="1000" noProof="1">
                <a:solidFill>
                  <a:schemeClr val="tx1"/>
                </a:solidFill>
              </a:rPr>
              <a:t>Klik niet op Overal toepassen omdat de afbeelding dan op alle dia’s komt. Met ctrl + z kan je dit ongedaan maken.</a:t>
            </a:r>
          </a:p>
          <a:p>
            <a:pPr algn="l"/>
            <a:endParaRPr lang="nl-NL" sz="1000" noProof="1">
              <a:solidFill>
                <a:schemeClr val="tx1"/>
              </a:solidFill>
            </a:endParaRPr>
          </a:p>
          <a:p>
            <a:pPr algn="l"/>
            <a:r>
              <a:rPr lang="nl-NL" sz="1000" noProof="1">
                <a:solidFill>
                  <a:schemeClr val="tx1"/>
                </a:solidFill>
              </a:rPr>
              <a:t>Voor het mooiste resultaat is de beeldverhouding 1024 x 768 pixels. Het beeld blijft dan scherp en vervormt niet.</a:t>
            </a:r>
          </a:p>
          <a:p>
            <a:pPr algn="l"/>
            <a:endParaRPr lang="nl-NL" sz="1000" noProof="1">
              <a:solidFill>
                <a:schemeClr val="tx1"/>
              </a:solidFill>
            </a:endParaRPr>
          </a:p>
        </p:txBody>
      </p:sp>
    </p:spTree>
    <p:extLst>
      <p:ext uri="{BB962C8B-B14F-4D97-AF65-F5344CB8AC3E}">
        <p14:creationId xmlns:p14="http://schemas.microsoft.com/office/powerpoint/2010/main" val="3264032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en kader">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
        <p:txBody>
          <a:bodyPr/>
          <a:lstStyle>
            <a:lvl1pPr>
              <a:defRPr/>
            </a:lvl1pPr>
          </a:lstStyle>
          <a:p>
            <a:r>
              <a:rPr lang="nl-NL" noProof="1"/>
              <a:t>Titel</a:t>
            </a:r>
          </a:p>
        </p:txBody>
      </p:sp>
      <p:sp>
        <p:nvSpPr>
          <p:cNvPr id="3" name="Tijdelijke aanduiding voor inhoud 2"/>
          <p:cNvSpPr>
            <a:spLocks noGrp="1" noSelect="1"/>
          </p:cNvSpPr>
          <p:nvPr>
            <p:ph idx="1"/>
          </p:nvPr>
        </p:nvSpPr>
        <p:spPr bwMode="gray"/>
        <p:txBody>
          <a:bodyPr/>
          <a:lstStyle/>
          <a:p>
            <a:pPr lvl="0"/>
            <a:r>
              <a:rPr lang="nl-NL" noProof="1"/>
              <a:t>Tekststijl van het model bewerken</a:t>
            </a:r>
          </a:p>
          <a:p>
            <a:pPr lvl="1"/>
            <a:r>
              <a:rPr lang="nl-NL" noProof="1"/>
              <a:t>Tweede niveau</a:t>
            </a:r>
          </a:p>
          <a:p>
            <a:pPr lvl="2"/>
            <a:r>
              <a:rPr lang="nl-NL" noProof="1"/>
              <a:t>Derde niveau</a:t>
            </a:r>
          </a:p>
          <a:p>
            <a:pPr lvl="3"/>
            <a:r>
              <a:rPr lang="nl-NL" noProof="1"/>
              <a:t>Vierde niveau</a:t>
            </a:r>
          </a:p>
          <a:p>
            <a:pPr lvl="4"/>
            <a:r>
              <a:rPr lang="nl-NL" noProof="1"/>
              <a:t>Vijfde niveau</a:t>
            </a:r>
          </a:p>
        </p:txBody>
      </p:sp>
      <p:sp>
        <p:nvSpPr>
          <p:cNvPr id="4" name="Date Placeholder 3"/>
          <p:cNvSpPr>
            <a:spLocks noGrp="1" noSelect="1"/>
          </p:cNvSpPr>
          <p:nvPr>
            <p:ph type="dt" sz="half" idx="10"/>
          </p:nvPr>
        </p:nvSpPr>
        <p:spPr bwMode="gray"/>
        <p:txBody>
          <a:bodyPr/>
          <a:lstStyle/>
          <a:p>
            <a:fld id="{70DC7D9E-6C51-48EE-A21F-F89447E3D957}" type="datetime1">
              <a:rPr lang="nl-NL" smtClean="0"/>
              <a:t>27-7-2026</a:t>
            </a:fld>
            <a:endParaRPr lang="nl-NL"/>
          </a:p>
        </p:txBody>
      </p:sp>
      <p:sp>
        <p:nvSpPr>
          <p:cNvPr id="5" name="Footer Placeholder 4"/>
          <p:cNvSpPr>
            <a:spLocks noGrp="1" noSelect="1"/>
          </p:cNvSpPr>
          <p:nvPr>
            <p:ph type="ftr" sz="quarter" idx="11"/>
          </p:nvPr>
        </p:nvSpPr>
        <p:spPr bwMode="gray"/>
        <p:txBody>
          <a:bodyPr/>
          <a:lstStyle/>
          <a:p>
            <a:endParaRPr lang="nl-NL"/>
          </a:p>
        </p:txBody>
      </p:sp>
      <p:sp>
        <p:nvSpPr>
          <p:cNvPr id="6" name="Slide Number Placeholder 5"/>
          <p:cNvSpPr>
            <a:spLocks noGrp="1" noSelect="1"/>
          </p:cNvSpPr>
          <p:nvPr>
            <p:ph type="sldNum" sz="quarter" idx="12"/>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21969907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eldia rood">
    <p:spTree>
      <p:nvGrpSpPr>
        <p:cNvPr id="1" name=""/>
        <p:cNvGrpSpPr/>
        <p:nvPr/>
      </p:nvGrpSpPr>
      <p:grpSpPr>
        <a:xfrm>
          <a:off x="0" y="0"/>
          <a:ext cx="0" cy="0"/>
          <a:chOff x="0" y="0"/>
          <a:chExt cx="0" cy="0"/>
        </a:xfrm>
      </p:grpSpPr>
      <p:sp>
        <p:nvSpPr>
          <p:cNvPr id="9" name="Rectangle 5"/>
          <p:cNvSpPr>
            <a:spLocks noSelect="1" noChangeArrowheads="1"/>
          </p:cNvSpPr>
          <p:nvPr/>
        </p:nvSpPr>
        <p:spPr bwMode="ltGray">
          <a:xfrm>
            <a:off x="8467" y="1589"/>
            <a:ext cx="12183533" cy="6854825"/>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1800"/>
          </a:p>
        </p:txBody>
      </p:sp>
      <p:sp>
        <p:nvSpPr>
          <p:cNvPr id="10" name="Rectangle 6"/>
          <p:cNvSpPr>
            <a:spLocks noSelect="1" noChangeArrowheads="1"/>
          </p:cNvSpPr>
          <p:nvPr/>
        </p:nvSpPr>
        <p:spPr bwMode="white">
          <a:xfrm>
            <a:off x="0" y="1589"/>
            <a:ext cx="1049867" cy="68548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1800"/>
          </a:p>
        </p:txBody>
      </p:sp>
      <p:sp>
        <p:nvSpPr>
          <p:cNvPr id="11" name="Freeform 7"/>
          <p:cNvSpPr>
            <a:spLocks noSelect="1"/>
          </p:cNvSpPr>
          <p:nvPr/>
        </p:nvSpPr>
        <p:spPr bwMode="black">
          <a:xfrm>
            <a:off x="243417" y="1185863"/>
            <a:ext cx="567267"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2" name="Freeform 8"/>
          <p:cNvSpPr>
            <a:spLocks noSelect="1"/>
          </p:cNvSpPr>
          <p:nvPr/>
        </p:nvSpPr>
        <p:spPr bwMode="black">
          <a:xfrm>
            <a:off x="243417" y="163513"/>
            <a:ext cx="567267"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3" name="Freeform 9"/>
          <p:cNvSpPr>
            <a:spLocks noSelect="1"/>
          </p:cNvSpPr>
          <p:nvPr/>
        </p:nvSpPr>
        <p:spPr bwMode="black">
          <a:xfrm>
            <a:off x="243417" y="674688"/>
            <a:ext cx="567267"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2" name="Titel 1"/>
          <p:cNvSpPr>
            <a:spLocks noGrp="1" noSelect="1"/>
          </p:cNvSpPr>
          <p:nvPr userDrawn="1">
            <p:ph type="ctrTitle" hasCustomPrompt="1"/>
          </p:nvPr>
        </p:nvSpPr>
        <p:spPr bwMode="gray">
          <a:xfrm>
            <a:off x="1308060" y="1758949"/>
            <a:ext cx="9792000" cy="1836000"/>
          </a:xfrm>
        </p:spPr>
        <p:txBody>
          <a:bodyPr anchor="t" anchorCtr="0"/>
          <a:lstStyle>
            <a:lvl1pPr algn="l">
              <a:defRPr sz="5500">
                <a:solidFill>
                  <a:schemeClr val="bg1"/>
                </a:solidFill>
              </a:defRPr>
            </a:lvl1pPr>
          </a:lstStyle>
          <a:p>
            <a:r>
              <a:rPr lang="nl-NL" noProof="1"/>
              <a:t>Titel</a:t>
            </a:r>
          </a:p>
        </p:txBody>
      </p:sp>
      <p:sp>
        <p:nvSpPr>
          <p:cNvPr id="3" name="Ondertitel 2"/>
          <p:cNvSpPr>
            <a:spLocks noGrp="1" noSelect="1"/>
          </p:cNvSpPr>
          <p:nvPr userDrawn="1">
            <p:ph type="subTitle" idx="1" hasCustomPrompt="1"/>
          </p:nvPr>
        </p:nvSpPr>
        <p:spPr bwMode="gray">
          <a:xfrm>
            <a:off x="1308060" y="3603786"/>
            <a:ext cx="9792000" cy="1752600"/>
          </a:xfrm>
        </p:spPr>
        <p:txBody>
          <a:bodyPr/>
          <a:lstStyle>
            <a:lvl1pPr marL="0" indent="0" algn="l">
              <a:buNone/>
              <a:defRPr sz="35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1"/>
              <a:t>jaar / subtitel</a:t>
            </a:r>
          </a:p>
        </p:txBody>
      </p:sp>
      <p:sp>
        <p:nvSpPr>
          <p:cNvPr id="4" name="Tijdelijke aanduiding voor datum 3"/>
          <p:cNvSpPr>
            <a:spLocks noGrp="1" noSelect="1"/>
          </p:cNvSpPr>
          <p:nvPr userDrawn="1">
            <p:ph type="dt" sz="half" idx="10"/>
          </p:nvPr>
        </p:nvSpPr>
        <p:spPr bwMode="gray">
          <a:xfrm>
            <a:off x="1182800" y="6357010"/>
            <a:ext cx="2844800" cy="365125"/>
          </a:xfrm>
          <a:prstGeom prst="rect">
            <a:avLst/>
          </a:prstGeom>
        </p:spPr>
        <p:txBody>
          <a:bodyPr/>
          <a:lstStyle>
            <a:lvl1pPr algn="l">
              <a:defRPr sz="1750" b="1">
                <a:solidFill>
                  <a:schemeClr val="bg1"/>
                </a:solidFill>
              </a:defRPr>
            </a:lvl1pPr>
          </a:lstStyle>
          <a:p>
            <a:fld id="{694BB62F-6E57-46B4-8AD6-D869E11E5791}" type="datetime1">
              <a:rPr lang="nl-NL" noProof="1" smtClean="0"/>
              <a:t>27-7-2026</a:t>
            </a:fld>
            <a:endParaRPr lang="nl-NL" noProof="1"/>
          </a:p>
        </p:txBody>
      </p:sp>
      <p:grpSp>
        <p:nvGrpSpPr>
          <p:cNvPr id="31" name="Group 4"/>
          <p:cNvGrpSpPr>
            <a:grpSpLocks noSelect="1" noChangeAspect="1"/>
          </p:cNvGrpSpPr>
          <p:nvPr userDrawn="1"/>
        </p:nvGrpSpPr>
        <p:grpSpPr bwMode="black">
          <a:xfrm>
            <a:off x="1356785" y="182563"/>
            <a:ext cx="2300817" cy="579438"/>
            <a:chOff x="641" y="115"/>
            <a:chExt cx="1087" cy="365"/>
          </a:xfrm>
        </p:grpSpPr>
        <p:sp>
          <p:nvSpPr>
            <p:cNvPr id="33" name="Freeform 5"/>
            <p:cNvSpPr>
              <a:spLocks noSelect="1"/>
            </p:cNvSpPr>
            <p:nvPr/>
          </p:nvSpPr>
          <p:spPr bwMode="black">
            <a:xfrm>
              <a:off x="641" y="333"/>
              <a:ext cx="147" cy="144"/>
            </a:xfrm>
            <a:custGeom>
              <a:avLst/>
              <a:gdLst/>
              <a:ahLst/>
              <a:cxnLst>
                <a:cxn ang="0">
                  <a:pos x="95" y="89"/>
                </a:cxn>
                <a:cxn ang="0">
                  <a:pos x="73" y="31"/>
                </a:cxn>
                <a:cxn ang="0">
                  <a:pos x="51" y="89"/>
                </a:cxn>
                <a:cxn ang="0">
                  <a:pos x="95" y="89"/>
                </a:cxn>
                <a:cxn ang="0">
                  <a:pos x="63" y="0"/>
                </a:cxn>
                <a:cxn ang="0">
                  <a:pos x="85" y="0"/>
                </a:cxn>
                <a:cxn ang="0">
                  <a:pos x="147" y="144"/>
                </a:cxn>
                <a:cxn ang="0">
                  <a:pos x="118" y="144"/>
                </a:cxn>
                <a:cxn ang="0">
                  <a:pos x="104" y="111"/>
                </a:cxn>
                <a:cxn ang="0">
                  <a:pos x="42" y="111"/>
                </a:cxn>
                <a:cxn ang="0">
                  <a:pos x="29" y="144"/>
                </a:cxn>
                <a:cxn ang="0">
                  <a:pos x="0" y="144"/>
                </a:cxn>
                <a:cxn ang="0">
                  <a:pos x="63" y="0"/>
                </a:cxn>
              </a:cxnLst>
              <a:rect l="0" t="0" r="r" b="b"/>
              <a:pathLst>
                <a:path w="147" h="144">
                  <a:moveTo>
                    <a:pt x="95" y="89"/>
                  </a:moveTo>
                  <a:lnTo>
                    <a:pt x="73" y="31"/>
                  </a:lnTo>
                  <a:lnTo>
                    <a:pt x="51" y="89"/>
                  </a:lnTo>
                  <a:lnTo>
                    <a:pt x="95" y="89"/>
                  </a:lnTo>
                  <a:close/>
                  <a:moveTo>
                    <a:pt x="63" y="0"/>
                  </a:moveTo>
                  <a:lnTo>
                    <a:pt x="85" y="0"/>
                  </a:lnTo>
                  <a:lnTo>
                    <a:pt x="147" y="144"/>
                  </a:lnTo>
                  <a:lnTo>
                    <a:pt x="118" y="144"/>
                  </a:lnTo>
                  <a:lnTo>
                    <a:pt x="104" y="111"/>
                  </a:lnTo>
                  <a:lnTo>
                    <a:pt x="42" y="111"/>
                  </a:lnTo>
                  <a:lnTo>
                    <a:pt x="29" y="144"/>
                  </a:lnTo>
                  <a:lnTo>
                    <a:pt x="0" y="144"/>
                  </a:lnTo>
                  <a:lnTo>
                    <a:pt x="6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4" name="Freeform 6"/>
            <p:cNvSpPr>
              <a:spLocks noSelect="1"/>
            </p:cNvSpPr>
            <p:nvPr/>
          </p:nvSpPr>
          <p:spPr bwMode="black">
            <a:xfrm>
              <a:off x="801" y="377"/>
              <a:ext cx="151" cy="100"/>
            </a:xfrm>
            <a:custGeom>
              <a:avLst/>
              <a:gdLst/>
              <a:ahLst/>
              <a:cxnLst>
                <a:cxn ang="0">
                  <a:pos x="0" y="18"/>
                </a:cxn>
                <a:cxn ang="0">
                  <a:pos x="165" y="18"/>
                </a:cxn>
                <a:cxn ang="0">
                  <a:pos x="165" y="126"/>
                </a:cxn>
                <a:cxn ang="0">
                  <a:pos x="167" y="126"/>
                </a:cxn>
                <a:cxn ang="0">
                  <a:pos x="380" y="0"/>
                </a:cxn>
                <a:cxn ang="0">
                  <a:pos x="597" y="129"/>
                </a:cxn>
                <a:cxn ang="0">
                  <a:pos x="825" y="0"/>
                </a:cxn>
                <a:cxn ang="0">
                  <a:pos x="1075" y="298"/>
                </a:cxn>
                <a:cxn ang="0">
                  <a:pos x="1075" y="712"/>
                </a:cxn>
                <a:cxn ang="0">
                  <a:pos x="902" y="712"/>
                </a:cxn>
                <a:cxn ang="0">
                  <a:pos x="902" y="318"/>
                </a:cxn>
                <a:cxn ang="0">
                  <a:pos x="773" y="157"/>
                </a:cxn>
                <a:cxn ang="0">
                  <a:pos x="624" y="336"/>
                </a:cxn>
                <a:cxn ang="0">
                  <a:pos x="624" y="712"/>
                </a:cxn>
                <a:cxn ang="0">
                  <a:pos x="451" y="712"/>
                </a:cxn>
                <a:cxn ang="0">
                  <a:pos x="451" y="298"/>
                </a:cxn>
                <a:cxn ang="0">
                  <a:pos x="332" y="157"/>
                </a:cxn>
                <a:cxn ang="0">
                  <a:pos x="173" y="333"/>
                </a:cxn>
                <a:cxn ang="0">
                  <a:pos x="173" y="712"/>
                </a:cxn>
                <a:cxn ang="0">
                  <a:pos x="0" y="712"/>
                </a:cxn>
                <a:cxn ang="0">
                  <a:pos x="0" y="18"/>
                </a:cxn>
              </a:cxnLst>
              <a:rect l="0" t="0" r="r" b="b"/>
              <a:pathLst>
                <a:path w="1075" h="712">
                  <a:moveTo>
                    <a:pt x="0" y="18"/>
                  </a:moveTo>
                  <a:cubicBezTo>
                    <a:pt x="165" y="18"/>
                    <a:pt x="165" y="18"/>
                    <a:pt x="165" y="18"/>
                  </a:cubicBezTo>
                  <a:cubicBezTo>
                    <a:pt x="165" y="126"/>
                    <a:pt x="165" y="126"/>
                    <a:pt x="165" y="126"/>
                  </a:cubicBezTo>
                  <a:cubicBezTo>
                    <a:pt x="167" y="126"/>
                    <a:pt x="167" y="126"/>
                    <a:pt x="167" y="126"/>
                  </a:cubicBezTo>
                  <a:cubicBezTo>
                    <a:pt x="198" y="61"/>
                    <a:pt x="264" y="0"/>
                    <a:pt x="380" y="0"/>
                  </a:cubicBezTo>
                  <a:cubicBezTo>
                    <a:pt x="487" y="0"/>
                    <a:pt x="561" y="42"/>
                    <a:pt x="597" y="129"/>
                  </a:cubicBezTo>
                  <a:cubicBezTo>
                    <a:pt x="647" y="41"/>
                    <a:pt x="721" y="0"/>
                    <a:pt x="825" y="0"/>
                  </a:cubicBezTo>
                  <a:cubicBezTo>
                    <a:pt x="1010" y="0"/>
                    <a:pt x="1075" y="132"/>
                    <a:pt x="1075" y="298"/>
                  </a:cubicBezTo>
                  <a:cubicBezTo>
                    <a:pt x="1075" y="712"/>
                    <a:pt x="1075" y="712"/>
                    <a:pt x="1075" y="712"/>
                  </a:cubicBezTo>
                  <a:cubicBezTo>
                    <a:pt x="902" y="712"/>
                    <a:pt x="902" y="712"/>
                    <a:pt x="902" y="712"/>
                  </a:cubicBezTo>
                  <a:cubicBezTo>
                    <a:pt x="902" y="318"/>
                    <a:pt x="902" y="318"/>
                    <a:pt x="902" y="318"/>
                  </a:cubicBezTo>
                  <a:cubicBezTo>
                    <a:pt x="902" y="232"/>
                    <a:pt x="876" y="157"/>
                    <a:pt x="773" y="157"/>
                  </a:cubicBezTo>
                  <a:cubicBezTo>
                    <a:pt x="665" y="157"/>
                    <a:pt x="624" y="246"/>
                    <a:pt x="624" y="336"/>
                  </a:cubicBezTo>
                  <a:cubicBezTo>
                    <a:pt x="624" y="712"/>
                    <a:pt x="624" y="712"/>
                    <a:pt x="624" y="712"/>
                  </a:cubicBezTo>
                  <a:cubicBezTo>
                    <a:pt x="451" y="712"/>
                    <a:pt x="451" y="712"/>
                    <a:pt x="451" y="712"/>
                  </a:cubicBezTo>
                  <a:cubicBezTo>
                    <a:pt x="451" y="298"/>
                    <a:pt x="451" y="298"/>
                    <a:pt x="451" y="298"/>
                  </a:cubicBezTo>
                  <a:cubicBezTo>
                    <a:pt x="451" y="213"/>
                    <a:pt x="416" y="157"/>
                    <a:pt x="332" y="157"/>
                  </a:cubicBezTo>
                  <a:cubicBezTo>
                    <a:pt x="218" y="157"/>
                    <a:pt x="173" y="240"/>
                    <a:pt x="173" y="333"/>
                  </a:cubicBezTo>
                  <a:cubicBezTo>
                    <a:pt x="173" y="712"/>
                    <a:pt x="173" y="712"/>
                    <a:pt x="173"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5" name="Freeform 7"/>
            <p:cNvSpPr>
              <a:spLocks noSelect="1"/>
            </p:cNvSpPr>
            <p:nvPr/>
          </p:nvSpPr>
          <p:spPr bwMode="black">
            <a:xfrm>
              <a:off x="970" y="377"/>
              <a:ext cx="80" cy="103"/>
            </a:xfrm>
            <a:custGeom>
              <a:avLst/>
              <a:gdLst/>
              <a:ahLst/>
              <a:cxnLst>
                <a:cxn ang="0">
                  <a:pos x="432" y="210"/>
                </a:cxn>
                <a:cxn ang="0">
                  <a:pos x="296" y="139"/>
                </a:cxn>
                <a:cxn ang="0">
                  <a:pos x="195" y="213"/>
                </a:cxn>
                <a:cxn ang="0">
                  <a:pos x="569" y="506"/>
                </a:cxn>
                <a:cxn ang="0">
                  <a:pos x="270" y="729"/>
                </a:cxn>
                <a:cxn ang="0">
                  <a:pos x="0" y="622"/>
                </a:cxn>
                <a:cxn ang="0">
                  <a:pos x="115" y="514"/>
                </a:cxn>
                <a:cxn ang="0">
                  <a:pos x="280" y="599"/>
                </a:cxn>
                <a:cxn ang="0">
                  <a:pos x="396" y="519"/>
                </a:cxn>
                <a:cxn ang="0">
                  <a:pos x="21" y="225"/>
                </a:cxn>
                <a:cxn ang="0">
                  <a:pos x="300" y="0"/>
                </a:cxn>
                <a:cxn ang="0">
                  <a:pos x="548" y="106"/>
                </a:cxn>
                <a:cxn ang="0">
                  <a:pos x="432" y="210"/>
                </a:cxn>
              </a:cxnLst>
              <a:rect l="0" t="0" r="r" b="b"/>
              <a:pathLst>
                <a:path w="569" h="729">
                  <a:moveTo>
                    <a:pt x="432" y="210"/>
                  </a:moveTo>
                  <a:cubicBezTo>
                    <a:pt x="399" y="164"/>
                    <a:pt x="355" y="139"/>
                    <a:pt x="296" y="139"/>
                  </a:cubicBezTo>
                  <a:cubicBezTo>
                    <a:pt x="250" y="139"/>
                    <a:pt x="195" y="161"/>
                    <a:pt x="195" y="213"/>
                  </a:cubicBezTo>
                  <a:cubicBezTo>
                    <a:pt x="195" y="337"/>
                    <a:pt x="569" y="236"/>
                    <a:pt x="569" y="506"/>
                  </a:cubicBezTo>
                  <a:cubicBezTo>
                    <a:pt x="569" y="671"/>
                    <a:pt x="412" y="729"/>
                    <a:pt x="270" y="729"/>
                  </a:cubicBezTo>
                  <a:cubicBezTo>
                    <a:pt x="163" y="729"/>
                    <a:pt x="71" y="702"/>
                    <a:pt x="0" y="622"/>
                  </a:cubicBezTo>
                  <a:cubicBezTo>
                    <a:pt x="115" y="514"/>
                    <a:pt x="115" y="514"/>
                    <a:pt x="115" y="514"/>
                  </a:cubicBezTo>
                  <a:cubicBezTo>
                    <a:pt x="160" y="563"/>
                    <a:pt x="207" y="599"/>
                    <a:pt x="280" y="599"/>
                  </a:cubicBezTo>
                  <a:cubicBezTo>
                    <a:pt x="331" y="599"/>
                    <a:pt x="396" y="574"/>
                    <a:pt x="396" y="519"/>
                  </a:cubicBezTo>
                  <a:cubicBezTo>
                    <a:pt x="396" y="376"/>
                    <a:pt x="21" y="489"/>
                    <a:pt x="21" y="225"/>
                  </a:cubicBezTo>
                  <a:cubicBezTo>
                    <a:pt x="21" y="70"/>
                    <a:pt x="160" y="0"/>
                    <a:pt x="300" y="0"/>
                  </a:cubicBezTo>
                  <a:cubicBezTo>
                    <a:pt x="393" y="0"/>
                    <a:pt x="491" y="29"/>
                    <a:pt x="548" y="106"/>
                  </a:cubicBezTo>
                  <a:lnTo>
                    <a:pt x="432" y="2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6" name="Freeform 8"/>
            <p:cNvSpPr>
              <a:spLocks noSelect="1"/>
            </p:cNvSpPr>
            <p:nvPr/>
          </p:nvSpPr>
          <p:spPr bwMode="black">
            <a:xfrm>
              <a:off x="1058" y="351"/>
              <a:ext cx="71" cy="129"/>
            </a:xfrm>
            <a:custGeom>
              <a:avLst/>
              <a:gdLst/>
              <a:ahLst/>
              <a:cxnLst>
                <a:cxn ang="0">
                  <a:pos x="0" y="348"/>
                </a:cxn>
                <a:cxn ang="0">
                  <a:pos x="0" y="201"/>
                </a:cxn>
                <a:cxn ang="0">
                  <a:pos x="143" y="201"/>
                </a:cxn>
                <a:cxn ang="0">
                  <a:pos x="143" y="0"/>
                </a:cxn>
                <a:cxn ang="0">
                  <a:pos x="317" y="0"/>
                </a:cxn>
                <a:cxn ang="0">
                  <a:pos x="317" y="201"/>
                </a:cxn>
                <a:cxn ang="0">
                  <a:pos x="507" y="201"/>
                </a:cxn>
                <a:cxn ang="0">
                  <a:pos x="507" y="348"/>
                </a:cxn>
                <a:cxn ang="0">
                  <a:pos x="317" y="348"/>
                </a:cxn>
                <a:cxn ang="0">
                  <a:pos x="317" y="652"/>
                </a:cxn>
                <a:cxn ang="0">
                  <a:pos x="413" y="765"/>
                </a:cxn>
                <a:cxn ang="0">
                  <a:pos x="507" y="743"/>
                </a:cxn>
                <a:cxn ang="0">
                  <a:pos x="507" y="889"/>
                </a:cxn>
                <a:cxn ang="0">
                  <a:pos x="370" y="912"/>
                </a:cxn>
                <a:cxn ang="0">
                  <a:pos x="143" y="666"/>
                </a:cxn>
                <a:cxn ang="0">
                  <a:pos x="143" y="348"/>
                </a:cxn>
                <a:cxn ang="0">
                  <a:pos x="0" y="348"/>
                </a:cxn>
              </a:cxnLst>
              <a:rect l="0" t="0" r="r" b="b"/>
              <a:pathLst>
                <a:path w="507" h="912">
                  <a:moveTo>
                    <a:pt x="0" y="348"/>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7" y="201"/>
                    <a:pt x="507" y="201"/>
                    <a:pt x="507" y="201"/>
                  </a:cubicBezTo>
                  <a:cubicBezTo>
                    <a:pt x="507" y="348"/>
                    <a:pt x="507" y="348"/>
                    <a:pt x="507" y="348"/>
                  </a:cubicBezTo>
                  <a:cubicBezTo>
                    <a:pt x="317" y="348"/>
                    <a:pt x="317" y="348"/>
                    <a:pt x="317" y="348"/>
                  </a:cubicBezTo>
                  <a:cubicBezTo>
                    <a:pt x="317" y="652"/>
                    <a:pt x="317" y="652"/>
                    <a:pt x="317" y="652"/>
                  </a:cubicBezTo>
                  <a:cubicBezTo>
                    <a:pt x="317" y="721"/>
                    <a:pt x="337" y="765"/>
                    <a:pt x="413" y="765"/>
                  </a:cubicBezTo>
                  <a:cubicBezTo>
                    <a:pt x="444" y="765"/>
                    <a:pt x="486" y="759"/>
                    <a:pt x="507" y="743"/>
                  </a:cubicBezTo>
                  <a:cubicBezTo>
                    <a:pt x="507" y="889"/>
                    <a:pt x="507" y="889"/>
                    <a:pt x="507" y="889"/>
                  </a:cubicBezTo>
                  <a:cubicBezTo>
                    <a:pt x="471" y="906"/>
                    <a:pt x="411" y="912"/>
                    <a:pt x="370" y="912"/>
                  </a:cubicBezTo>
                  <a:cubicBezTo>
                    <a:pt x="186" y="912"/>
                    <a:pt x="143" y="830"/>
                    <a:pt x="143" y="666"/>
                  </a:cubicBezTo>
                  <a:cubicBezTo>
                    <a:pt x="143" y="348"/>
                    <a:pt x="143" y="348"/>
                    <a:pt x="143" y="348"/>
                  </a:cubicBezTo>
                  <a:lnTo>
                    <a:pt x="0" y="34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7" name="Freeform 9"/>
            <p:cNvSpPr>
              <a:spLocks noSelect="1"/>
            </p:cNvSpPr>
            <p:nvPr/>
          </p:nvSpPr>
          <p:spPr bwMode="black">
            <a:xfrm>
              <a:off x="1143" y="377"/>
              <a:ext cx="99" cy="103"/>
            </a:xfrm>
            <a:custGeom>
              <a:avLst/>
              <a:gdLst/>
              <a:ahLst/>
              <a:cxnLst>
                <a:cxn ang="0">
                  <a:pos x="529" y="295"/>
                </a:cxn>
                <a:cxn ang="0">
                  <a:pos x="352" y="131"/>
                </a:cxn>
                <a:cxn ang="0">
                  <a:pos x="173" y="295"/>
                </a:cxn>
                <a:cxn ang="0">
                  <a:pos x="529" y="295"/>
                </a:cxn>
                <a:cxn ang="0">
                  <a:pos x="173" y="426"/>
                </a:cxn>
                <a:cxn ang="0">
                  <a:pos x="360" y="590"/>
                </a:cxn>
                <a:cxn ang="0">
                  <a:pos x="546" y="496"/>
                </a:cxn>
                <a:cxn ang="0">
                  <a:pos x="671" y="590"/>
                </a:cxn>
                <a:cxn ang="0">
                  <a:pos x="377" y="729"/>
                </a:cxn>
                <a:cxn ang="0">
                  <a:pos x="0" y="365"/>
                </a:cxn>
                <a:cxn ang="0">
                  <a:pos x="377" y="0"/>
                </a:cxn>
                <a:cxn ang="0">
                  <a:pos x="702" y="378"/>
                </a:cxn>
                <a:cxn ang="0">
                  <a:pos x="702" y="426"/>
                </a:cxn>
                <a:cxn ang="0">
                  <a:pos x="173" y="426"/>
                </a:cxn>
              </a:cxnLst>
              <a:rect l="0" t="0" r="r" b="b"/>
              <a:pathLst>
                <a:path w="702" h="729">
                  <a:moveTo>
                    <a:pt x="529" y="295"/>
                  </a:moveTo>
                  <a:cubicBezTo>
                    <a:pt x="527" y="194"/>
                    <a:pt x="461" y="131"/>
                    <a:pt x="352" y="131"/>
                  </a:cubicBezTo>
                  <a:cubicBezTo>
                    <a:pt x="250" y="131"/>
                    <a:pt x="186" y="196"/>
                    <a:pt x="173" y="295"/>
                  </a:cubicBezTo>
                  <a:lnTo>
                    <a:pt x="529" y="295"/>
                  </a:lnTo>
                  <a:close/>
                  <a:moveTo>
                    <a:pt x="173" y="426"/>
                  </a:moveTo>
                  <a:cubicBezTo>
                    <a:pt x="185" y="528"/>
                    <a:pt x="263" y="590"/>
                    <a:pt x="360" y="590"/>
                  </a:cubicBezTo>
                  <a:cubicBezTo>
                    <a:pt x="446" y="590"/>
                    <a:pt x="503" y="550"/>
                    <a:pt x="546" y="496"/>
                  </a:cubicBezTo>
                  <a:cubicBezTo>
                    <a:pt x="671" y="590"/>
                    <a:pt x="671" y="590"/>
                    <a:pt x="671" y="590"/>
                  </a:cubicBezTo>
                  <a:cubicBezTo>
                    <a:pt x="590" y="690"/>
                    <a:pt x="487" y="729"/>
                    <a:pt x="377" y="729"/>
                  </a:cubicBezTo>
                  <a:cubicBezTo>
                    <a:pt x="167" y="729"/>
                    <a:pt x="0" y="583"/>
                    <a:pt x="0" y="365"/>
                  </a:cubicBezTo>
                  <a:cubicBezTo>
                    <a:pt x="0" y="146"/>
                    <a:pt x="167" y="0"/>
                    <a:pt x="377" y="0"/>
                  </a:cubicBezTo>
                  <a:cubicBezTo>
                    <a:pt x="571" y="0"/>
                    <a:pt x="702" y="136"/>
                    <a:pt x="702" y="378"/>
                  </a:cubicBezTo>
                  <a:cubicBezTo>
                    <a:pt x="702" y="426"/>
                    <a:pt x="702" y="426"/>
                    <a:pt x="702" y="426"/>
                  </a:cubicBezTo>
                  <a:lnTo>
                    <a:pt x="173" y="42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8" name="Freeform 10"/>
            <p:cNvSpPr>
              <a:spLocks noSelect="1"/>
            </p:cNvSpPr>
            <p:nvPr/>
          </p:nvSpPr>
          <p:spPr bwMode="black">
            <a:xfrm>
              <a:off x="1265" y="377"/>
              <a:ext cx="62" cy="100"/>
            </a:xfrm>
            <a:custGeom>
              <a:avLst/>
              <a:gdLst/>
              <a:ahLst/>
              <a:cxnLst>
                <a:cxn ang="0">
                  <a:pos x="0" y="18"/>
                </a:cxn>
                <a:cxn ang="0">
                  <a:pos x="174" y="18"/>
                </a:cxn>
                <a:cxn ang="0">
                  <a:pos x="174" y="128"/>
                </a:cxn>
                <a:cxn ang="0">
                  <a:pos x="177" y="128"/>
                </a:cxn>
                <a:cxn ang="0">
                  <a:pos x="382" y="0"/>
                </a:cxn>
                <a:cxn ang="0">
                  <a:pos x="444" y="11"/>
                </a:cxn>
                <a:cxn ang="0">
                  <a:pos x="444" y="178"/>
                </a:cxn>
                <a:cxn ang="0">
                  <a:pos x="360" y="165"/>
                </a:cxn>
                <a:cxn ang="0">
                  <a:pos x="174" y="340"/>
                </a:cxn>
                <a:cxn ang="0">
                  <a:pos x="174" y="712"/>
                </a:cxn>
                <a:cxn ang="0">
                  <a:pos x="0" y="712"/>
                </a:cxn>
                <a:cxn ang="0">
                  <a:pos x="0" y="18"/>
                </a:cxn>
              </a:cxnLst>
              <a:rect l="0" t="0" r="r" b="b"/>
              <a:pathLst>
                <a:path w="444" h="712">
                  <a:moveTo>
                    <a:pt x="0" y="18"/>
                  </a:moveTo>
                  <a:cubicBezTo>
                    <a:pt x="174" y="18"/>
                    <a:pt x="174" y="18"/>
                    <a:pt x="174" y="18"/>
                  </a:cubicBezTo>
                  <a:cubicBezTo>
                    <a:pt x="174" y="128"/>
                    <a:pt x="174" y="128"/>
                    <a:pt x="174" y="128"/>
                  </a:cubicBezTo>
                  <a:cubicBezTo>
                    <a:pt x="177" y="128"/>
                    <a:pt x="177" y="128"/>
                    <a:pt x="177" y="128"/>
                  </a:cubicBezTo>
                  <a:cubicBezTo>
                    <a:pt x="214" y="48"/>
                    <a:pt x="291" y="0"/>
                    <a:pt x="382" y="0"/>
                  </a:cubicBezTo>
                  <a:cubicBezTo>
                    <a:pt x="404" y="0"/>
                    <a:pt x="424" y="5"/>
                    <a:pt x="444" y="11"/>
                  </a:cubicBezTo>
                  <a:cubicBezTo>
                    <a:pt x="444" y="178"/>
                    <a:pt x="444" y="178"/>
                    <a:pt x="444" y="178"/>
                  </a:cubicBezTo>
                  <a:cubicBezTo>
                    <a:pt x="415" y="171"/>
                    <a:pt x="388" y="165"/>
                    <a:pt x="360" y="165"/>
                  </a:cubicBezTo>
                  <a:cubicBezTo>
                    <a:pt x="197" y="165"/>
                    <a:pt x="174" y="303"/>
                    <a:pt x="174" y="340"/>
                  </a:cubicBezTo>
                  <a:cubicBezTo>
                    <a:pt x="174" y="712"/>
                    <a:pt x="174" y="712"/>
                    <a:pt x="174"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9" name="Freeform 11"/>
            <p:cNvSpPr>
              <a:spLocks noSelect="1"/>
            </p:cNvSpPr>
            <p:nvPr/>
          </p:nvSpPr>
          <p:spPr bwMode="black">
            <a:xfrm>
              <a:off x="1336" y="323"/>
              <a:ext cx="105" cy="157"/>
            </a:xfrm>
            <a:custGeom>
              <a:avLst/>
              <a:gdLst/>
              <a:ahLst/>
              <a:cxnLst>
                <a:cxn ang="0">
                  <a:pos x="377" y="954"/>
                </a:cxn>
                <a:cxn ang="0">
                  <a:pos x="581" y="746"/>
                </a:cxn>
                <a:cxn ang="0">
                  <a:pos x="377" y="538"/>
                </a:cxn>
                <a:cxn ang="0">
                  <a:pos x="173" y="746"/>
                </a:cxn>
                <a:cxn ang="0">
                  <a:pos x="377" y="954"/>
                </a:cxn>
                <a:cxn ang="0">
                  <a:pos x="584" y="989"/>
                </a:cxn>
                <a:cxn ang="0">
                  <a:pos x="581" y="989"/>
                </a:cxn>
                <a:cxn ang="0">
                  <a:pos x="342" y="1110"/>
                </a:cxn>
                <a:cxn ang="0">
                  <a:pos x="0" y="746"/>
                </a:cxn>
                <a:cxn ang="0">
                  <a:pos x="335" y="381"/>
                </a:cxn>
                <a:cxn ang="0">
                  <a:pos x="571" y="487"/>
                </a:cxn>
                <a:cxn ang="0">
                  <a:pos x="575" y="487"/>
                </a:cxn>
                <a:cxn ang="0">
                  <a:pos x="575" y="0"/>
                </a:cxn>
                <a:cxn ang="0">
                  <a:pos x="749" y="0"/>
                </a:cxn>
                <a:cxn ang="0">
                  <a:pos x="749" y="1093"/>
                </a:cxn>
                <a:cxn ang="0">
                  <a:pos x="584" y="1093"/>
                </a:cxn>
                <a:cxn ang="0">
                  <a:pos x="584" y="989"/>
                </a:cxn>
              </a:cxnLst>
              <a:rect l="0" t="0" r="r" b="b"/>
              <a:pathLst>
                <a:path w="749" h="1110">
                  <a:moveTo>
                    <a:pt x="377" y="954"/>
                  </a:moveTo>
                  <a:cubicBezTo>
                    <a:pt x="504" y="954"/>
                    <a:pt x="581" y="854"/>
                    <a:pt x="581" y="746"/>
                  </a:cubicBezTo>
                  <a:cubicBezTo>
                    <a:pt x="581" y="637"/>
                    <a:pt x="504" y="538"/>
                    <a:pt x="377" y="538"/>
                  </a:cubicBezTo>
                  <a:cubicBezTo>
                    <a:pt x="250" y="538"/>
                    <a:pt x="173" y="637"/>
                    <a:pt x="173" y="746"/>
                  </a:cubicBezTo>
                  <a:cubicBezTo>
                    <a:pt x="173" y="854"/>
                    <a:pt x="250" y="954"/>
                    <a:pt x="377" y="954"/>
                  </a:cubicBezTo>
                  <a:close/>
                  <a:moveTo>
                    <a:pt x="584" y="989"/>
                  </a:moveTo>
                  <a:cubicBezTo>
                    <a:pt x="581" y="989"/>
                    <a:pt x="581" y="989"/>
                    <a:pt x="581" y="989"/>
                  </a:cubicBezTo>
                  <a:cubicBezTo>
                    <a:pt x="530" y="1073"/>
                    <a:pt x="439" y="1110"/>
                    <a:pt x="342" y="1110"/>
                  </a:cubicBezTo>
                  <a:cubicBezTo>
                    <a:pt x="128" y="1110"/>
                    <a:pt x="0" y="951"/>
                    <a:pt x="0" y="746"/>
                  </a:cubicBezTo>
                  <a:cubicBezTo>
                    <a:pt x="0" y="540"/>
                    <a:pt x="137" y="381"/>
                    <a:pt x="335" y="381"/>
                  </a:cubicBezTo>
                  <a:cubicBezTo>
                    <a:pt x="465" y="381"/>
                    <a:pt x="535" y="442"/>
                    <a:pt x="571" y="487"/>
                  </a:cubicBezTo>
                  <a:cubicBezTo>
                    <a:pt x="575" y="487"/>
                    <a:pt x="575" y="487"/>
                    <a:pt x="575" y="487"/>
                  </a:cubicBezTo>
                  <a:cubicBezTo>
                    <a:pt x="575" y="0"/>
                    <a:pt x="575" y="0"/>
                    <a:pt x="575" y="0"/>
                  </a:cubicBezTo>
                  <a:cubicBezTo>
                    <a:pt x="749" y="0"/>
                    <a:pt x="749" y="0"/>
                    <a:pt x="749" y="0"/>
                  </a:cubicBezTo>
                  <a:cubicBezTo>
                    <a:pt x="749" y="1093"/>
                    <a:pt x="749" y="1093"/>
                    <a:pt x="749" y="1093"/>
                  </a:cubicBezTo>
                  <a:cubicBezTo>
                    <a:pt x="584" y="1093"/>
                    <a:pt x="584" y="1093"/>
                    <a:pt x="584" y="1093"/>
                  </a:cubicBezTo>
                  <a:lnTo>
                    <a:pt x="584" y="98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0" name="Freeform 12"/>
            <p:cNvSpPr>
              <a:spLocks noSelect="1"/>
            </p:cNvSpPr>
            <p:nvPr/>
          </p:nvSpPr>
          <p:spPr bwMode="black">
            <a:xfrm>
              <a:off x="1462" y="377"/>
              <a:ext cx="90" cy="103"/>
            </a:xfrm>
            <a:custGeom>
              <a:avLst/>
              <a:gdLst/>
              <a:ahLst/>
              <a:cxnLst>
                <a:cxn ang="0">
                  <a:pos x="470" y="401"/>
                </a:cxn>
                <a:cxn ang="0">
                  <a:pos x="434" y="401"/>
                </a:cxn>
                <a:cxn ang="0">
                  <a:pos x="173" y="508"/>
                </a:cxn>
                <a:cxn ang="0">
                  <a:pos x="295" y="599"/>
                </a:cxn>
                <a:cxn ang="0">
                  <a:pos x="470" y="440"/>
                </a:cxn>
                <a:cxn ang="0">
                  <a:pos x="470" y="401"/>
                </a:cxn>
                <a:cxn ang="0">
                  <a:pos x="480" y="616"/>
                </a:cxn>
                <a:cxn ang="0">
                  <a:pos x="476" y="616"/>
                </a:cxn>
                <a:cxn ang="0">
                  <a:pos x="253" y="729"/>
                </a:cxn>
                <a:cxn ang="0">
                  <a:pos x="0" y="521"/>
                </a:cxn>
                <a:cxn ang="0">
                  <a:pos x="437" y="279"/>
                </a:cxn>
                <a:cxn ang="0">
                  <a:pos x="480" y="279"/>
                </a:cxn>
                <a:cxn ang="0">
                  <a:pos x="480" y="261"/>
                </a:cxn>
                <a:cxn ang="0">
                  <a:pos x="321" y="131"/>
                </a:cxn>
                <a:cxn ang="0">
                  <a:pos x="136" y="203"/>
                </a:cxn>
                <a:cxn ang="0">
                  <a:pos x="45" y="112"/>
                </a:cxn>
                <a:cxn ang="0">
                  <a:pos x="340" y="0"/>
                </a:cxn>
                <a:cxn ang="0">
                  <a:pos x="636" y="313"/>
                </a:cxn>
                <a:cxn ang="0">
                  <a:pos x="636" y="712"/>
                </a:cxn>
                <a:cxn ang="0">
                  <a:pos x="480" y="712"/>
                </a:cxn>
                <a:cxn ang="0">
                  <a:pos x="480" y="616"/>
                </a:cxn>
              </a:cxnLst>
              <a:rect l="0" t="0" r="r" b="b"/>
              <a:pathLst>
                <a:path w="636" h="729">
                  <a:moveTo>
                    <a:pt x="470" y="401"/>
                  </a:moveTo>
                  <a:cubicBezTo>
                    <a:pt x="434" y="401"/>
                    <a:pt x="434" y="401"/>
                    <a:pt x="434" y="401"/>
                  </a:cubicBezTo>
                  <a:cubicBezTo>
                    <a:pt x="338" y="401"/>
                    <a:pt x="173" y="408"/>
                    <a:pt x="173" y="508"/>
                  </a:cubicBezTo>
                  <a:cubicBezTo>
                    <a:pt x="173" y="572"/>
                    <a:pt x="238" y="599"/>
                    <a:pt x="295" y="599"/>
                  </a:cubicBezTo>
                  <a:cubicBezTo>
                    <a:pt x="413" y="599"/>
                    <a:pt x="470" y="537"/>
                    <a:pt x="470" y="440"/>
                  </a:cubicBezTo>
                  <a:lnTo>
                    <a:pt x="470" y="401"/>
                  </a:lnTo>
                  <a:close/>
                  <a:moveTo>
                    <a:pt x="480" y="616"/>
                  </a:moveTo>
                  <a:cubicBezTo>
                    <a:pt x="476" y="616"/>
                    <a:pt x="476" y="616"/>
                    <a:pt x="476" y="616"/>
                  </a:cubicBezTo>
                  <a:cubicBezTo>
                    <a:pt x="426" y="694"/>
                    <a:pt x="345" y="729"/>
                    <a:pt x="253" y="729"/>
                  </a:cubicBezTo>
                  <a:cubicBezTo>
                    <a:pt x="124" y="729"/>
                    <a:pt x="0" y="658"/>
                    <a:pt x="0" y="521"/>
                  </a:cubicBezTo>
                  <a:cubicBezTo>
                    <a:pt x="0" y="295"/>
                    <a:pt x="263" y="279"/>
                    <a:pt x="437" y="279"/>
                  </a:cubicBezTo>
                  <a:cubicBezTo>
                    <a:pt x="480" y="279"/>
                    <a:pt x="480" y="279"/>
                    <a:pt x="480" y="279"/>
                  </a:cubicBezTo>
                  <a:cubicBezTo>
                    <a:pt x="480" y="261"/>
                    <a:pt x="480" y="261"/>
                    <a:pt x="480" y="261"/>
                  </a:cubicBezTo>
                  <a:cubicBezTo>
                    <a:pt x="480" y="175"/>
                    <a:pt x="413" y="131"/>
                    <a:pt x="321" y="131"/>
                  </a:cubicBezTo>
                  <a:cubicBezTo>
                    <a:pt x="249" y="131"/>
                    <a:pt x="182" y="159"/>
                    <a:pt x="136" y="203"/>
                  </a:cubicBezTo>
                  <a:cubicBezTo>
                    <a:pt x="45" y="112"/>
                    <a:pt x="45" y="112"/>
                    <a:pt x="45" y="112"/>
                  </a:cubicBezTo>
                  <a:cubicBezTo>
                    <a:pt x="121" y="34"/>
                    <a:pt x="230" y="0"/>
                    <a:pt x="340" y="0"/>
                  </a:cubicBezTo>
                  <a:cubicBezTo>
                    <a:pt x="636" y="0"/>
                    <a:pt x="636" y="214"/>
                    <a:pt x="636" y="313"/>
                  </a:cubicBezTo>
                  <a:cubicBezTo>
                    <a:pt x="636" y="712"/>
                    <a:pt x="636" y="712"/>
                    <a:pt x="636" y="712"/>
                  </a:cubicBezTo>
                  <a:cubicBezTo>
                    <a:pt x="480" y="712"/>
                    <a:pt x="480" y="712"/>
                    <a:pt x="480" y="712"/>
                  </a:cubicBezTo>
                  <a:lnTo>
                    <a:pt x="480" y="61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1" name="Freeform 13"/>
            <p:cNvSpPr>
              <a:spLocks noSelect="1"/>
            </p:cNvSpPr>
            <p:nvPr/>
          </p:nvSpPr>
          <p:spPr bwMode="black">
            <a:xfrm>
              <a:off x="1577" y="377"/>
              <a:ext cx="151" cy="100"/>
            </a:xfrm>
            <a:custGeom>
              <a:avLst/>
              <a:gdLst/>
              <a:ahLst/>
              <a:cxnLst>
                <a:cxn ang="0">
                  <a:pos x="0" y="18"/>
                </a:cxn>
                <a:cxn ang="0">
                  <a:pos x="165" y="18"/>
                </a:cxn>
                <a:cxn ang="0">
                  <a:pos x="165" y="126"/>
                </a:cxn>
                <a:cxn ang="0">
                  <a:pos x="168" y="126"/>
                </a:cxn>
                <a:cxn ang="0">
                  <a:pos x="381" y="0"/>
                </a:cxn>
                <a:cxn ang="0">
                  <a:pos x="598" y="129"/>
                </a:cxn>
                <a:cxn ang="0">
                  <a:pos x="826" y="0"/>
                </a:cxn>
                <a:cxn ang="0">
                  <a:pos x="1076" y="298"/>
                </a:cxn>
                <a:cxn ang="0">
                  <a:pos x="1076" y="712"/>
                </a:cxn>
                <a:cxn ang="0">
                  <a:pos x="903" y="712"/>
                </a:cxn>
                <a:cxn ang="0">
                  <a:pos x="903" y="318"/>
                </a:cxn>
                <a:cxn ang="0">
                  <a:pos x="774" y="157"/>
                </a:cxn>
                <a:cxn ang="0">
                  <a:pos x="625" y="336"/>
                </a:cxn>
                <a:cxn ang="0">
                  <a:pos x="625" y="712"/>
                </a:cxn>
                <a:cxn ang="0">
                  <a:pos x="452" y="712"/>
                </a:cxn>
                <a:cxn ang="0">
                  <a:pos x="452" y="298"/>
                </a:cxn>
                <a:cxn ang="0">
                  <a:pos x="333" y="157"/>
                </a:cxn>
                <a:cxn ang="0">
                  <a:pos x="174" y="333"/>
                </a:cxn>
                <a:cxn ang="0">
                  <a:pos x="174" y="712"/>
                </a:cxn>
                <a:cxn ang="0">
                  <a:pos x="0" y="712"/>
                </a:cxn>
                <a:cxn ang="0">
                  <a:pos x="0" y="18"/>
                </a:cxn>
              </a:cxnLst>
              <a:rect l="0" t="0" r="r" b="b"/>
              <a:pathLst>
                <a:path w="1076" h="712">
                  <a:moveTo>
                    <a:pt x="0" y="18"/>
                  </a:moveTo>
                  <a:cubicBezTo>
                    <a:pt x="165" y="18"/>
                    <a:pt x="165" y="18"/>
                    <a:pt x="165" y="18"/>
                  </a:cubicBezTo>
                  <a:cubicBezTo>
                    <a:pt x="165" y="126"/>
                    <a:pt x="165" y="126"/>
                    <a:pt x="165" y="126"/>
                  </a:cubicBezTo>
                  <a:cubicBezTo>
                    <a:pt x="168" y="126"/>
                    <a:pt x="168" y="126"/>
                    <a:pt x="168" y="126"/>
                  </a:cubicBezTo>
                  <a:cubicBezTo>
                    <a:pt x="199" y="61"/>
                    <a:pt x="265" y="0"/>
                    <a:pt x="381" y="0"/>
                  </a:cubicBezTo>
                  <a:cubicBezTo>
                    <a:pt x="488" y="0"/>
                    <a:pt x="561" y="42"/>
                    <a:pt x="598" y="129"/>
                  </a:cubicBezTo>
                  <a:cubicBezTo>
                    <a:pt x="648" y="41"/>
                    <a:pt x="722" y="0"/>
                    <a:pt x="826" y="0"/>
                  </a:cubicBezTo>
                  <a:cubicBezTo>
                    <a:pt x="1011" y="0"/>
                    <a:pt x="1076" y="132"/>
                    <a:pt x="1076" y="298"/>
                  </a:cubicBezTo>
                  <a:cubicBezTo>
                    <a:pt x="1076" y="712"/>
                    <a:pt x="1076" y="712"/>
                    <a:pt x="1076" y="712"/>
                  </a:cubicBezTo>
                  <a:cubicBezTo>
                    <a:pt x="903" y="712"/>
                    <a:pt x="903" y="712"/>
                    <a:pt x="903" y="712"/>
                  </a:cubicBezTo>
                  <a:cubicBezTo>
                    <a:pt x="903" y="318"/>
                    <a:pt x="903" y="318"/>
                    <a:pt x="903" y="318"/>
                  </a:cubicBezTo>
                  <a:cubicBezTo>
                    <a:pt x="903" y="232"/>
                    <a:pt x="877" y="157"/>
                    <a:pt x="774" y="157"/>
                  </a:cubicBezTo>
                  <a:cubicBezTo>
                    <a:pt x="666" y="157"/>
                    <a:pt x="625" y="246"/>
                    <a:pt x="625" y="336"/>
                  </a:cubicBezTo>
                  <a:cubicBezTo>
                    <a:pt x="625" y="712"/>
                    <a:pt x="625" y="712"/>
                    <a:pt x="625" y="712"/>
                  </a:cubicBezTo>
                  <a:cubicBezTo>
                    <a:pt x="452" y="712"/>
                    <a:pt x="452" y="712"/>
                    <a:pt x="452" y="712"/>
                  </a:cubicBezTo>
                  <a:cubicBezTo>
                    <a:pt x="452" y="298"/>
                    <a:pt x="452" y="298"/>
                    <a:pt x="452" y="298"/>
                  </a:cubicBezTo>
                  <a:cubicBezTo>
                    <a:pt x="452" y="213"/>
                    <a:pt x="417" y="157"/>
                    <a:pt x="333" y="157"/>
                  </a:cubicBezTo>
                  <a:cubicBezTo>
                    <a:pt x="219" y="157"/>
                    <a:pt x="174" y="240"/>
                    <a:pt x="174" y="333"/>
                  </a:cubicBezTo>
                  <a:cubicBezTo>
                    <a:pt x="174" y="712"/>
                    <a:pt x="174" y="712"/>
                    <a:pt x="174"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2" name="Freeform 14"/>
            <p:cNvSpPr>
              <a:spLocks noSelect="1"/>
            </p:cNvSpPr>
            <p:nvPr/>
          </p:nvSpPr>
          <p:spPr bwMode="black">
            <a:xfrm>
              <a:off x="650" y="115"/>
              <a:ext cx="135" cy="152"/>
            </a:xfrm>
            <a:custGeom>
              <a:avLst/>
              <a:gdLst/>
              <a:ahLst/>
              <a:cxnLst>
                <a:cxn ang="0">
                  <a:pos x="964" y="975"/>
                </a:cxn>
                <a:cxn ang="0">
                  <a:pos x="541" y="1076"/>
                </a:cxn>
                <a:cxn ang="0">
                  <a:pos x="0" y="543"/>
                </a:cxn>
                <a:cxn ang="0">
                  <a:pos x="541" y="0"/>
                </a:cxn>
                <a:cxn ang="0">
                  <a:pos x="944" y="129"/>
                </a:cxn>
                <a:cxn ang="0">
                  <a:pos x="810" y="265"/>
                </a:cxn>
                <a:cxn ang="0">
                  <a:pos x="542" y="165"/>
                </a:cxn>
                <a:cxn ang="0">
                  <a:pos x="191" y="531"/>
                </a:cxn>
                <a:cxn ang="0">
                  <a:pos x="542" y="911"/>
                </a:cxn>
                <a:cxn ang="0">
                  <a:pos x="782" y="858"/>
                </a:cxn>
                <a:cxn ang="0">
                  <a:pos x="782" y="616"/>
                </a:cxn>
                <a:cxn ang="0">
                  <a:pos x="573" y="616"/>
                </a:cxn>
                <a:cxn ang="0">
                  <a:pos x="573" y="452"/>
                </a:cxn>
                <a:cxn ang="0">
                  <a:pos x="964" y="452"/>
                </a:cxn>
                <a:cxn ang="0">
                  <a:pos x="964" y="975"/>
                </a:cxn>
              </a:cxnLst>
              <a:rect l="0" t="0" r="r" b="b"/>
              <a:pathLst>
                <a:path w="964" h="1076">
                  <a:moveTo>
                    <a:pt x="964" y="975"/>
                  </a:moveTo>
                  <a:cubicBezTo>
                    <a:pt x="840" y="1042"/>
                    <a:pt x="698" y="1076"/>
                    <a:pt x="541" y="1076"/>
                  </a:cubicBezTo>
                  <a:cubicBezTo>
                    <a:pt x="225" y="1076"/>
                    <a:pt x="0" y="862"/>
                    <a:pt x="0" y="543"/>
                  </a:cubicBezTo>
                  <a:cubicBezTo>
                    <a:pt x="0" y="214"/>
                    <a:pt x="225" y="0"/>
                    <a:pt x="541" y="0"/>
                  </a:cubicBezTo>
                  <a:cubicBezTo>
                    <a:pt x="697" y="0"/>
                    <a:pt x="837" y="34"/>
                    <a:pt x="944" y="129"/>
                  </a:cubicBezTo>
                  <a:cubicBezTo>
                    <a:pt x="810" y="265"/>
                    <a:pt x="810" y="265"/>
                    <a:pt x="810" y="265"/>
                  </a:cubicBezTo>
                  <a:cubicBezTo>
                    <a:pt x="745" y="201"/>
                    <a:pt x="645" y="165"/>
                    <a:pt x="542" y="165"/>
                  </a:cubicBezTo>
                  <a:cubicBezTo>
                    <a:pt x="331" y="165"/>
                    <a:pt x="191" y="327"/>
                    <a:pt x="191" y="531"/>
                  </a:cubicBezTo>
                  <a:cubicBezTo>
                    <a:pt x="191" y="749"/>
                    <a:pt x="331" y="911"/>
                    <a:pt x="542" y="911"/>
                  </a:cubicBezTo>
                  <a:cubicBezTo>
                    <a:pt x="635" y="911"/>
                    <a:pt x="719" y="894"/>
                    <a:pt x="782" y="858"/>
                  </a:cubicBezTo>
                  <a:cubicBezTo>
                    <a:pt x="782" y="616"/>
                    <a:pt x="782" y="616"/>
                    <a:pt x="782" y="616"/>
                  </a:cubicBezTo>
                  <a:cubicBezTo>
                    <a:pt x="573" y="616"/>
                    <a:pt x="573" y="616"/>
                    <a:pt x="573" y="616"/>
                  </a:cubicBezTo>
                  <a:cubicBezTo>
                    <a:pt x="573" y="452"/>
                    <a:pt x="573" y="452"/>
                    <a:pt x="573" y="452"/>
                  </a:cubicBezTo>
                  <a:cubicBezTo>
                    <a:pt x="964" y="452"/>
                    <a:pt x="964" y="452"/>
                    <a:pt x="964" y="452"/>
                  </a:cubicBezTo>
                  <a:lnTo>
                    <a:pt x="964" y="975"/>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3" name="Freeform 15"/>
            <p:cNvSpPr>
              <a:spLocks noSelect="1"/>
            </p:cNvSpPr>
            <p:nvPr/>
          </p:nvSpPr>
          <p:spPr bwMode="black">
            <a:xfrm>
              <a:off x="972" y="119"/>
              <a:ext cx="130" cy="144"/>
            </a:xfrm>
            <a:custGeom>
              <a:avLst/>
              <a:gdLst/>
              <a:ahLst/>
              <a:cxnLst>
                <a:cxn ang="0">
                  <a:pos x="318" y="859"/>
                </a:cxn>
                <a:cxn ang="0">
                  <a:pos x="733" y="512"/>
                </a:cxn>
                <a:cxn ang="0">
                  <a:pos x="348" y="165"/>
                </a:cxn>
                <a:cxn ang="0">
                  <a:pos x="182" y="165"/>
                </a:cxn>
                <a:cxn ang="0">
                  <a:pos x="182" y="859"/>
                </a:cxn>
                <a:cxn ang="0">
                  <a:pos x="318" y="859"/>
                </a:cxn>
                <a:cxn ang="0">
                  <a:pos x="0" y="0"/>
                </a:cxn>
                <a:cxn ang="0">
                  <a:pos x="403" y="0"/>
                </a:cxn>
                <a:cxn ang="0">
                  <a:pos x="924" y="512"/>
                </a:cxn>
                <a:cxn ang="0">
                  <a:pos x="381" y="1024"/>
                </a:cxn>
                <a:cxn ang="0">
                  <a:pos x="0" y="1024"/>
                </a:cxn>
                <a:cxn ang="0">
                  <a:pos x="0" y="0"/>
                </a:cxn>
              </a:cxnLst>
              <a:rect l="0" t="0" r="r" b="b"/>
              <a:pathLst>
                <a:path w="924" h="1024">
                  <a:moveTo>
                    <a:pt x="318" y="859"/>
                  </a:moveTo>
                  <a:cubicBezTo>
                    <a:pt x="546" y="859"/>
                    <a:pt x="733" y="761"/>
                    <a:pt x="733" y="512"/>
                  </a:cubicBezTo>
                  <a:cubicBezTo>
                    <a:pt x="733" y="264"/>
                    <a:pt x="571" y="165"/>
                    <a:pt x="348" y="165"/>
                  </a:cubicBezTo>
                  <a:cubicBezTo>
                    <a:pt x="182" y="165"/>
                    <a:pt x="182" y="165"/>
                    <a:pt x="182" y="165"/>
                  </a:cubicBezTo>
                  <a:cubicBezTo>
                    <a:pt x="182" y="859"/>
                    <a:pt x="182" y="859"/>
                    <a:pt x="182" y="859"/>
                  </a:cubicBezTo>
                  <a:lnTo>
                    <a:pt x="318" y="859"/>
                  </a:lnTo>
                  <a:close/>
                  <a:moveTo>
                    <a:pt x="0" y="0"/>
                  </a:moveTo>
                  <a:cubicBezTo>
                    <a:pt x="403" y="0"/>
                    <a:pt x="403" y="0"/>
                    <a:pt x="403" y="0"/>
                  </a:cubicBezTo>
                  <a:cubicBezTo>
                    <a:pt x="672" y="0"/>
                    <a:pt x="924" y="165"/>
                    <a:pt x="924" y="512"/>
                  </a:cubicBezTo>
                  <a:cubicBezTo>
                    <a:pt x="924" y="862"/>
                    <a:pt x="627" y="1024"/>
                    <a:pt x="381" y="1024"/>
                  </a:cubicBezTo>
                  <a:cubicBezTo>
                    <a:pt x="0" y="1024"/>
                    <a:pt x="0" y="1024"/>
                    <a:pt x="0" y="1024"/>
                  </a:cubicBezTo>
                  <a:lnTo>
                    <a:pt x="0" y="0"/>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4" name="Freeform 16"/>
            <p:cNvSpPr>
              <a:spLocks noSelect="1"/>
            </p:cNvSpPr>
            <p:nvPr/>
          </p:nvSpPr>
          <p:spPr bwMode="black">
            <a:xfrm>
              <a:off x="808" y="115"/>
              <a:ext cx="136" cy="152"/>
            </a:xfrm>
            <a:custGeom>
              <a:avLst/>
              <a:gdLst/>
              <a:ahLst/>
              <a:cxnLst>
                <a:cxn ang="0">
                  <a:pos x="965" y="975"/>
                </a:cxn>
                <a:cxn ang="0">
                  <a:pos x="541" y="1076"/>
                </a:cxn>
                <a:cxn ang="0">
                  <a:pos x="0" y="543"/>
                </a:cxn>
                <a:cxn ang="0">
                  <a:pos x="541" y="0"/>
                </a:cxn>
                <a:cxn ang="0">
                  <a:pos x="944" y="129"/>
                </a:cxn>
                <a:cxn ang="0">
                  <a:pos x="810" y="265"/>
                </a:cxn>
                <a:cxn ang="0">
                  <a:pos x="542" y="165"/>
                </a:cxn>
                <a:cxn ang="0">
                  <a:pos x="191" y="531"/>
                </a:cxn>
                <a:cxn ang="0">
                  <a:pos x="542" y="911"/>
                </a:cxn>
                <a:cxn ang="0">
                  <a:pos x="782" y="858"/>
                </a:cxn>
                <a:cxn ang="0">
                  <a:pos x="782" y="616"/>
                </a:cxn>
                <a:cxn ang="0">
                  <a:pos x="573" y="616"/>
                </a:cxn>
                <a:cxn ang="0">
                  <a:pos x="573" y="452"/>
                </a:cxn>
                <a:cxn ang="0">
                  <a:pos x="965" y="452"/>
                </a:cxn>
                <a:cxn ang="0">
                  <a:pos x="965" y="975"/>
                </a:cxn>
              </a:cxnLst>
              <a:rect l="0" t="0" r="r" b="b"/>
              <a:pathLst>
                <a:path w="965" h="1076">
                  <a:moveTo>
                    <a:pt x="965" y="975"/>
                  </a:moveTo>
                  <a:cubicBezTo>
                    <a:pt x="840" y="1042"/>
                    <a:pt x="699" y="1076"/>
                    <a:pt x="541" y="1076"/>
                  </a:cubicBezTo>
                  <a:cubicBezTo>
                    <a:pt x="226" y="1076"/>
                    <a:pt x="0" y="862"/>
                    <a:pt x="0" y="543"/>
                  </a:cubicBezTo>
                  <a:cubicBezTo>
                    <a:pt x="0" y="214"/>
                    <a:pt x="226" y="0"/>
                    <a:pt x="541" y="0"/>
                  </a:cubicBezTo>
                  <a:cubicBezTo>
                    <a:pt x="697" y="0"/>
                    <a:pt x="837" y="34"/>
                    <a:pt x="944" y="129"/>
                  </a:cubicBezTo>
                  <a:cubicBezTo>
                    <a:pt x="810" y="265"/>
                    <a:pt x="810" y="265"/>
                    <a:pt x="810" y="265"/>
                  </a:cubicBezTo>
                  <a:cubicBezTo>
                    <a:pt x="745" y="201"/>
                    <a:pt x="645" y="165"/>
                    <a:pt x="542" y="165"/>
                  </a:cubicBezTo>
                  <a:cubicBezTo>
                    <a:pt x="331" y="165"/>
                    <a:pt x="191" y="327"/>
                    <a:pt x="191" y="531"/>
                  </a:cubicBezTo>
                  <a:cubicBezTo>
                    <a:pt x="191" y="749"/>
                    <a:pt x="331" y="911"/>
                    <a:pt x="542" y="911"/>
                  </a:cubicBezTo>
                  <a:cubicBezTo>
                    <a:pt x="635" y="911"/>
                    <a:pt x="719" y="894"/>
                    <a:pt x="782" y="858"/>
                  </a:cubicBezTo>
                  <a:cubicBezTo>
                    <a:pt x="782" y="616"/>
                    <a:pt x="782" y="616"/>
                    <a:pt x="782" y="616"/>
                  </a:cubicBezTo>
                  <a:cubicBezTo>
                    <a:pt x="573" y="616"/>
                    <a:pt x="573" y="616"/>
                    <a:pt x="573" y="616"/>
                  </a:cubicBezTo>
                  <a:cubicBezTo>
                    <a:pt x="573" y="452"/>
                    <a:pt x="573" y="452"/>
                    <a:pt x="573" y="452"/>
                  </a:cubicBezTo>
                  <a:cubicBezTo>
                    <a:pt x="965" y="452"/>
                    <a:pt x="965" y="452"/>
                    <a:pt x="965" y="452"/>
                  </a:cubicBezTo>
                  <a:lnTo>
                    <a:pt x="965" y="975"/>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grpSp>
    </p:spTree>
    <p:extLst>
      <p:ext uri="{BB962C8B-B14F-4D97-AF65-F5344CB8AC3E}">
        <p14:creationId xmlns:p14="http://schemas.microsoft.com/office/powerpoint/2010/main" val="34265123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ussendia">
    <p:spTree>
      <p:nvGrpSpPr>
        <p:cNvPr id="1" name=""/>
        <p:cNvGrpSpPr/>
        <p:nvPr/>
      </p:nvGrpSpPr>
      <p:grpSpPr>
        <a:xfrm>
          <a:off x="0" y="0"/>
          <a:ext cx="0" cy="0"/>
          <a:chOff x="0" y="0"/>
          <a:chExt cx="0" cy="0"/>
        </a:xfrm>
      </p:grpSpPr>
      <p:sp>
        <p:nvSpPr>
          <p:cNvPr id="9" name="Rectangle 5"/>
          <p:cNvSpPr>
            <a:spLocks noSelect="1" noChangeArrowheads="1"/>
          </p:cNvSpPr>
          <p:nvPr/>
        </p:nvSpPr>
        <p:spPr bwMode="ltGray">
          <a:xfrm>
            <a:off x="8467" y="1589"/>
            <a:ext cx="12183533" cy="6854825"/>
          </a:xfrm>
          <a:prstGeom prst="rect">
            <a:avLst/>
          </a:prstGeom>
          <a:solidFill>
            <a:srgbClr val="FF0000"/>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1800"/>
          </a:p>
        </p:txBody>
      </p:sp>
      <p:sp>
        <p:nvSpPr>
          <p:cNvPr id="10" name="Rectangle 6"/>
          <p:cNvSpPr>
            <a:spLocks noSelect="1" noChangeArrowheads="1"/>
          </p:cNvSpPr>
          <p:nvPr/>
        </p:nvSpPr>
        <p:spPr bwMode="white">
          <a:xfrm>
            <a:off x="0" y="1589"/>
            <a:ext cx="1049867" cy="68548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1800"/>
          </a:p>
        </p:txBody>
      </p:sp>
      <p:sp>
        <p:nvSpPr>
          <p:cNvPr id="11" name="Freeform 7"/>
          <p:cNvSpPr>
            <a:spLocks noSelect="1"/>
          </p:cNvSpPr>
          <p:nvPr/>
        </p:nvSpPr>
        <p:spPr bwMode="black">
          <a:xfrm>
            <a:off x="243417" y="1185863"/>
            <a:ext cx="567267"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2" name="Freeform 8"/>
          <p:cNvSpPr>
            <a:spLocks noSelect="1"/>
          </p:cNvSpPr>
          <p:nvPr/>
        </p:nvSpPr>
        <p:spPr bwMode="black">
          <a:xfrm>
            <a:off x="243417" y="163513"/>
            <a:ext cx="567267"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3" name="Freeform 9"/>
          <p:cNvSpPr>
            <a:spLocks noSelect="1"/>
          </p:cNvSpPr>
          <p:nvPr/>
        </p:nvSpPr>
        <p:spPr bwMode="black">
          <a:xfrm>
            <a:off x="243417" y="674688"/>
            <a:ext cx="567267"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2" name="Titel 1"/>
          <p:cNvSpPr>
            <a:spLocks noGrp="1" noSelect="1"/>
          </p:cNvSpPr>
          <p:nvPr userDrawn="1">
            <p:ph type="ctrTitle" hasCustomPrompt="1"/>
          </p:nvPr>
        </p:nvSpPr>
        <p:spPr bwMode="gray">
          <a:xfrm>
            <a:off x="1308060" y="1758950"/>
            <a:ext cx="9792000" cy="1039967"/>
          </a:xfrm>
        </p:spPr>
        <p:txBody>
          <a:bodyPr anchor="t" anchorCtr="0"/>
          <a:lstStyle>
            <a:lvl1pPr algn="l">
              <a:defRPr sz="5500">
                <a:solidFill>
                  <a:schemeClr val="bg1"/>
                </a:solidFill>
              </a:defRPr>
            </a:lvl1pPr>
          </a:lstStyle>
          <a:p>
            <a:r>
              <a:rPr lang="nl-NL" noProof="1"/>
              <a:t>Titel</a:t>
            </a:r>
          </a:p>
        </p:txBody>
      </p:sp>
      <p:sp>
        <p:nvSpPr>
          <p:cNvPr id="3" name="Ondertitel 2"/>
          <p:cNvSpPr>
            <a:spLocks noGrp="1" noSelect="1"/>
          </p:cNvSpPr>
          <p:nvPr userDrawn="1">
            <p:ph type="subTitle" idx="1" hasCustomPrompt="1"/>
          </p:nvPr>
        </p:nvSpPr>
        <p:spPr bwMode="gray">
          <a:xfrm>
            <a:off x="1308060" y="2752261"/>
            <a:ext cx="9792000" cy="1752600"/>
          </a:xfrm>
        </p:spPr>
        <p:txBody>
          <a:bodyPr/>
          <a:lstStyle>
            <a:lvl1pPr marL="0" indent="0" algn="l">
              <a:buNone/>
              <a:defRPr sz="35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noProof="1"/>
              <a:t>Subtitel</a:t>
            </a:r>
          </a:p>
        </p:txBody>
      </p:sp>
      <p:grpSp>
        <p:nvGrpSpPr>
          <p:cNvPr id="31" name="Group 4"/>
          <p:cNvGrpSpPr>
            <a:grpSpLocks noSelect="1" noChangeAspect="1"/>
          </p:cNvGrpSpPr>
          <p:nvPr userDrawn="1"/>
        </p:nvGrpSpPr>
        <p:grpSpPr bwMode="black">
          <a:xfrm>
            <a:off x="1356785" y="182563"/>
            <a:ext cx="2300817" cy="579438"/>
            <a:chOff x="641" y="115"/>
            <a:chExt cx="1087" cy="365"/>
          </a:xfrm>
        </p:grpSpPr>
        <p:sp>
          <p:nvSpPr>
            <p:cNvPr id="33" name="Freeform 5"/>
            <p:cNvSpPr>
              <a:spLocks noSelect="1"/>
            </p:cNvSpPr>
            <p:nvPr/>
          </p:nvSpPr>
          <p:spPr bwMode="black">
            <a:xfrm>
              <a:off x="641" y="333"/>
              <a:ext cx="147" cy="144"/>
            </a:xfrm>
            <a:custGeom>
              <a:avLst/>
              <a:gdLst/>
              <a:ahLst/>
              <a:cxnLst>
                <a:cxn ang="0">
                  <a:pos x="95" y="89"/>
                </a:cxn>
                <a:cxn ang="0">
                  <a:pos x="73" y="31"/>
                </a:cxn>
                <a:cxn ang="0">
                  <a:pos x="51" y="89"/>
                </a:cxn>
                <a:cxn ang="0">
                  <a:pos x="95" y="89"/>
                </a:cxn>
                <a:cxn ang="0">
                  <a:pos x="63" y="0"/>
                </a:cxn>
                <a:cxn ang="0">
                  <a:pos x="85" y="0"/>
                </a:cxn>
                <a:cxn ang="0">
                  <a:pos x="147" y="144"/>
                </a:cxn>
                <a:cxn ang="0">
                  <a:pos x="118" y="144"/>
                </a:cxn>
                <a:cxn ang="0">
                  <a:pos x="104" y="111"/>
                </a:cxn>
                <a:cxn ang="0">
                  <a:pos x="42" y="111"/>
                </a:cxn>
                <a:cxn ang="0">
                  <a:pos x="29" y="144"/>
                </a:cxn>
                <a:cxn ang="0">
                  <a:pos x="0" y="144"/>
                </a:cxn>
                <a:cxn ang="0">
                  <a:pos x="63" y="0"/>
                </a:cxn>
              </a:cxnLst>
              <a:rect l="0" t="0" r="r" b="b"/>
              <a:pathLst>
                <a:path w="147" h="144">
                  <a:moveTo>
                    <a:pt x="95" y="89"/>
                  </a:moveTo>
                  <a:lnTo>
                    <a:pt x="73" y="31"/>
                  </a:lnTo>
                  <a:lnTo>
                    <a:pt x="51" y="89"/>
                  </a:lnTo>
                  <a:lnTo>
                    <a:pt x="95" y="89"/>
                  </a:lnTo>
                  <a:close/>
                  <a:moveTo>
                    <a:pt x="63" y="0"/>
                  </a:moveTo>
                  <a:lnTo>
                    <a:pt x="85" y="0"/>
                  </a:lnTo>
                  <a:lnTo>
                    <a:pt x="147" y="144"/>
                  </a:lnTo>
                  <a:lnTo>
                    <a:pt x="118" y="144"/>
                  </a:lnTo>
                  <a:lnTo>
                    <a:pt x="104" y="111"/>
                  </a:lnTo>
                  <a:lnTo>
                    <a:pt x="42" y="111"/>
                  </a:lnTo>
                  <a:lnTo>
                    <a:pt x="29" y="144"/>
                  </a:lnTo>
                  <a:lnTo>
                    <a:pt x="0" y="144"/>
                  </a:lnTo>
                  <a:lnTo>
                    <a:pt x="6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4" name="Freeform 6"/>
            <p:cNvSpPr>
              <a:spLocks noSelect="1"/>
            </p:cNvSpPr>
            <p:nvPr/>
          </p:nvSpPr>
          <p:spPr bwMode="black">
            <a:xfrm>
              <a:off x="801" y="377"/>
              <a:ext cx="151" cy="100"/>
            </a:xfrm>
            <a:custGeom>
              <a:avLst/>
              <a:gdLst/>
              <a:ahLst/>
              <a:cxnLst>
                <a:cxn ang="0">
                  <a:pos x="0" y="18"/>
                </a:cxn>
                <a:cxn ang="0">
                  <a:pos x="165" y="18"/>
                </a:cxn>
                <a:cxn ang="0">
                  <a:pos x="165" y="126"/>
                </a:cxn>
                <a:cxn ang="0">
                  <a:pos x="167" y="126"/>
                </a:cxn>
                <a:cxn ang="0">
                  <a:pos x="380" y="0"/>
                </a:cxn>
                <a:cxn ang="0">
                  <a:pos x="597" y="129"/>
                </a:cxn>
                <a:cxn ang="0">
                  <a:pos x="825" y="0"/>
                </a:cxn>
                <a:cxn ang="0">
                  <a:pos x="1075" y="298"/>
                </a:cxn>
                <a:cxn ang="0">
                  <a:pos x="1075" y="712"/>
                </a:cxn>
                <a:cxn ang="0">
                  <a:pos x="902" y="712"/>
                </a:cxn>
                <a:cxn ang="0">
                  <a:pos x="902" y="318"/>
                </a:cxn>
                <a:cxn ang="0">
                  <a:pos x="773" y="157"/>
                </a:cxn>
                <a:cxn ang="0">
                  <a:pos x="624" y="336"/>
                </a:cxn>
                <a:cxn ang="0">
                  <a:pos x="624" y="712"/>
                </a:cxn>
                <a:cxn ang="0">
                  <a:pos x="451" y="712"/>
                </a:cxn>
                <a:cxn ang="0">
                  <a:pos x="451" y="298"/>
                </a:cxn>
                <a:cxn ang="0">
                  <a:pos x="332" y="157"/>
                </a:cxn>
                <a:cxn ang="0">
                  <a:pos x="173" y="333"/>
                </a:cxn>
                <a:cxn ang="0">
                  <a:pos x="173" y="712"/>
                </a:cxn>
                <a:cxn ang="0">
                  <a:pos x="0" y="712"/>
                </a:cxn>
                <a:cxn ang="0">
                  <a:pos x="0" y="18"/>
                </a:cxn>
              </a:cxnLst>
              <a:rect l="0" t="0" r="r" b="b"/>
              <a:pathLst>
                <a:path w="1075" h="712">
                  <a:moveTo>
                    <a:pt x="0" y="18"/>
                  </a:moveTo>
                  <a:cubicBezTo>
                    <a:pt x="165" y="18"/>
                    <a:pt x="165" y="18"/>
                    <a:pt x="165" y="18"/>
                  </a:cubicBezTo>
                  <a:cubicBezTo>
                    <a:pt x="165" y="126"/>
                    <a:pt x="165" y="126"/>
                    <a:pt x="165" y="126"/>
                  </a:cubicBezTo>
                  <a:cubicBezTo>
                    <a:pt x="167" y="126"/>
                    <a:pt x="167" y="126"/>
                    <a:pt x="167" y="126"/>
                  </a:cubicBezTo>
                  <a:cubicBezTo>
                    <a:pt x="198" y="61"/>
                    <a:pt x="264" y="0"/>
                    <a:pt x="380" y="0"/>
                  </a:cubicBezTo>
                  <a:cubicBezTo>
                    <a:pt x="487" y="0"/>
                    <a:pt x="561" y="42"/>
                    <a:pt x="597" y="129"/>
                  </a:cubicBezTo>
                  <a:cubicBezTo>
                    <a:pt x="647" y="41"/>
                    <a:pt x="721" y="0"/>
                    <a:pt x="825" y="0"/>
                  </a:cubicBezTo>
                  <a:cubicBezTo>
                    <a:pt x="1010" y="0"/>
                    <a:pt x="1075" y="132"/>
                    <a:pt x="1075" y="298"/>
                  </a:cubicBezTo>
                  <a:cubicBezTo>
                    <a:pt x="1075" y="712"/>
                    <a:pt x="1075" y="712"/>
                    <a:pt x="1075" y="712"/>
                  </a:cubicBezTo>
                  <a:cubicBezTo>
                    <a:pt x="902" y="712"/>
                    <a:pt x="902" y="712"/>
                    <a:pt x="902" y="712"/>
                  </a:cubicBezTo>
                  <a:cubicBezTo>
                    <a:pt x="902" y="318"/>
                    <a:pt x="902" y="318"/>
                    <a:pt x="902" y="318"/>
                  </a:cubicBezTo>
                  <a:cubicBezTo>
                    <a:pt x="902" y="232"/>
                    <a:pt x="876" y="157"/>
                    <a:pt x="773" y="157"/>
                  </a:cubicBezTo>
                  <a:cubicBezTo>
                    <a:pt x="665" y="157"/>
                    <a:pt x="624" y="246"/>
                    <a:pt x="624" y="336"/>
                  </a:cubicBezTo>
                  <a:cubicBezTo>
                    <a:pt x="624" y="712"/>
                    <a:pt x="624" y="712"/>
                    <a:pt x="624" y="712"/>
                  </a:cubicBezTo>
                  <a:cubicBezTo>
                    <a:pt x="451" y="712"/>
                    <a:pt x="451" y="712"/>
                    <a:pt x="451" y="712"/>
                  </a:cubicBezTo>
                  <a:cubicBezTo>
                    <a:pt x="451" y="298"/>
                    <a:pt x="451" y="298"/>
                    <a:pt x="451" y="298"/>
                  </a:cubicBezTo>
                  <a:cubicBezTo>
                    <a:pt x="451" y="213"/>
                    <a:pt x="416" y="157"/>
                    <a:pt x="332" y="157"/>
                  </a:cubicBezTo>
                  <a:cubicBezTo>
                    <a:pt x="218" y="157"/>
                    <a:pt x="173" y="240"/>
                    <a:pt x="173" y="333"/>
                  </a:cubicBezTo>
                  <a:cubicBezTo>
                    <a:pt x="173" y="712"/>
                    <a:pt x="173" y="712"/>
                    <a:pt x="173"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5" name="Freeform 7"/>
            <p:cNvSpPr>
              <a:spLocks noSelect="1"/>
            </p:cNvSpPr>
            <p:nvPr/>
          </p:nvSpPr>
          <p:spPr bwMode="black">
            <a:xfrm>
              <a:off x="970" y="377"/>
              <a:ext cx="80" cy="103"/>
            </a:xfrm>
            <a:custGeom>
              <a:avLst/>
              <a:gdLst/>
              <a:ahLst/>
              <a:cxnLst>
                <a:cxn ang="0">
                  <a:pos x="432" y="210"/>
                </a:cxn>
                <a:cxn ang="0">
                  <a:pos x="296" y="139"/>
                </a:cxn>
                <a:cxn ang="0">
                  <a:pos x="195" y="213"/>
                </a:cxn>
                <a:cxn ang="0">
                  <a:pos x="569" y="506"/>
                </a:cxn>
                <a:cxn ang="0">
                  <a:pos x="270" y="729"/>
                </a:cxn>
                <a:cxn ang="0">
                  <a:pos x="0" y="622"/>
                </a:cxn>
                <a:cxn ang="0">
                  <a:pos x="115" y="514"/>
                </a:cxn>
                <a:cxn ang="0">
                  <a:pos x="280" y="599"/>
                </a:cxn>
                <a:cxn ang="0">
                  <a:pos x="396" y="519"/>
                </a:cxn>
                <a:cxn ang="0">
                  <a:pos x="21" y="225"/>
                </a:cxn>
                <a:cxn ang="0">
                  <a:pos x="300" y="0"/>
                </a:cxn>
                <a:cxn ang="0">
                  <a:pos x="548" y="106"/>
                </a:cxn>
                <a:cxn ang="0">
                  <a:pos x="432" y="210"/>
                </a:cxn>
              </a:cxnLst>
              <a:rect l="0" t="0" r="r" b="b"/>
              <a:pathLst>
                <a:path w="569" h="729">
                  <a:moveTo>
                    <a:pt x="432" y="210"/>
                  </a:moveTo>
                  <a:cubicBezTo>
                    <a:pt x="399" y="164"/>
                    <a:pt x="355" y="139"/>
                    <a:pt x="296" y="139"/>
                  </a:cubicBezTo>
                  <a:cubicBezTo>
                    <a:pt x="250" y="139"/>
                    <a:pt x="195" y="161"/>
                    <a:pt x="195" y="213"/>
                  </a:cubicBezTo>
                  <a:cubicBezTo>
                    <a:pt x="195" y="337"/>
                    <a:pt x="569" y="236"/>
                    <a:pt x="569" y="506"/>
                  </a:cubicBezTo>
                  <a:cubicBezTo>
                    <a:pt x="569" y="671"/>
                    <a:pt x="412" y="729"/>
                    <a:pt x="270" y="729"/>
                  </a:cubicBezTo>
                  <a:cubicBezTo>
                    <a:pt x="163" y="729"/>
                    <a:pt x="71" y="702"/>
                    <a:pt x="0" y="622"/>
                  </a:cubicBezTo>
                  <a:cubicBezTo>
                    <a:pt x="115" y="514"/>
                    <a:pt x="115" y="514"/>
                    <a:pt x="115" y="514"/>
                  </a:cubicBezTo>
                  <a:cubicBezTo>
                    <a:pt x="160" y="563"/>
                    <a:pt x="207" y="599"/>
                    <a:pt x="280" y="599"/>
                  </a:cubicBezTo>
                  <a:cubicBezTo>
                    <a:pt x="331" y="599"/>
                    <a:pt x="396" y="574"/>
                    <a:pt x="396" y="519"/>
                  </a:cubicBezTo>
                  <a:cubicBezTo>
                    <a:pt x="396" y="376"/>
                    <a:pt x="21" y="489"/>
                    <a:pt x="21" y="225"/>
                  </a:cubicBezTo>
                  <a:cubicBezTo>
                    <a:pt x="21" y="70"/>
                    <a:pt x="160" y="0"/>
                    <a:pt x="300" y="0"/>
                  </a:cubicBezTo>
                  <a:cubicBezTo>
                    <a:pt x="393" y="0"/>
                    <a:pt x="491" y="29"/>
                    <a:pt x="548" y="106"/>
                  </a:cubicBezTo>
                  <a:lnTo>
                    <a:pt x="432" y="21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6" name="Freeform 8"/>
            <p:cNvSpPr>
              <a:spLocks noSelect="1"/>
            </p:cNvSpPr>
            <p:nvPr/>
          </p:nvSpPr>
          <p:spPr bwMode="black">
            <a:xfrm>
              <a:off x="1058" y="351"/>
              <a:ext cx="71" cy="129"/>
            </a:xfrm>
            <a:custGeom>
              <a:avLst/>
              <a:gdLst/>
              <a:ahLst/>
              <a:cxnLst>
                <a:cxn ang="0">
                  <a:pos x="0" y="348"/>
                </a:cxn>
                <a:cxn ang="0">
                  <a:pos x="0" y="201"/>
                </a:cxn>
                <a:cxn ang="0">
                  <a:pos x="143" y="201"/>
                </a:cxn>
                <a:cxn ang="0">
                  <a:pos x="143" y="0"/>
                </a:cxn>
                <a:cxn ang="0">
                  <a:pos x="317" y="0"/>
                </a:cxn>
                <a:cxn ang="0">
                  <a:pos x="317" y="201"/>
                </a:cxn>
                <a:cxn ang="0">
                  <a:pos x="507" y="201"/>
                </a:cxn>
                <a:cxn ang="0">
                  <a:pos x="507" y="348"/>
                </a:cxn>
                <a:cxn ang="0">
                  <a:pos x="317" y="348"/>
                </a:cxn>
                <a:cxn ang="0">
                  <a:pos x="317" y="652"/>
                </a:cxn>
                <a:cxn ang="0">
                  <a:pos x="413" y="765"/>
                </a:cxn>
                <a:cxn ang="0">
                  <a:pos x="507" y="743"/>
                </a:cxn>
                <a:cxn ang="0">
                  <a:pos x="507" y="889"/>
                </a:cxn>
                <a:cxn ang="0">
                  <a:pos x="370" y="912"/>
                </a:cxn>
                <a:cxn ang="0">
                  <a:pos x="143" y="666"/>
                </a:cxn>
                <a:cxn ang="0">
                  <a:pos x="143" y="348"/>
                </a:cxn>
                <a:cxn ang="0">
                  <a:pos x="0" y="348"/>
                </a:cxn>
              </a:cxnLst>
              <a:rect l="0" t="0" r="r" b="b"/>
              <a:pathLst>
                <a:path w="507" h="912">
                  <a:moveTo>
                    <a:pt x="0" y="348"/>
                  </a:moveTo>
                  <a:cubicBezTo>
                    <a:pt x="0" y="201"/>
                    <a:pt x="0" y="201"/>
                    <a:pt x="0" y="201"/>
                  </a:cubicBezTo>
                  <a:cubicBezTo>
                    <a:pt x="143" y="201"/>
                    <a:pt x="143" y="201"/>
                    <a:pt x="143" y="201"/>
                  </a:cubicBezTo>
                  <a:cubicBezTo>
                    <a:pt x="143" y="0"/>
                    <a:pt x="143" y="0"/>
                    <a:pt x="143" y="0"/>
                  </a:cubicBezTo>
                  <a:cubicBezTo>
                    <a:pt x="317" y="0"/>
                    <a:pt x="317" y="0"/>
                    <a:pt x="317" y="0"/>
                  </a:cubicBezTo>
                  <a:cubicBezTo>
                    <a:pt x="317" y="201"/>
                    <a:pt x="317" y="201"/>
                    <a:pt x="317" y="201"/>
                  </a:cubicBezTo>
                  <a:cubicBezTo>
                    <a:pt x="507" y="201"/>
                    <a:pt x="507" y="201"/>
                    <a:pt x="507" y="201"/>
                  </a:cubicBezTo>
                  <a:cubicBezTo>
                    <a:pt x="507" y="348"/>
                    <a:pt x="507" y="348"/>
                    <a:pt x="507" y="348"/>
                  </a:cubicBezTo>
                  <a:cubicBezTo>
                    <a:pt x="317" y="348"/>
                    <a:pt x="317" y="348"/>
                    <a:pt x="317" y="348"/>
                  </a:cubicBezTo>
                  <a:cubicBezTo>
                    <a:pt x="317" y="652"/>
                    <a:pt x="317" y="652"/>
                    <a:pt x="317" y="652"/>
                  </a:cubicBezTo>
                  <a:cubicBezTo>
                    <a:pt x="317" y="721"/>
                    <a:pt x="337" y="765"/>
                    <a:pt x="413" y="765"/>
                  </a:cubicBezTo>
                  <a:cubicBezTo>
                    <a:pt x="444" y="765"/>
                    <a:pt x="486" y="759"/>
                    <a:pt x="507" y="743"/>
                  </a:cubicBezTo>
                  <a:cubicBezTo>
                    <a:pt x="507" y="889"/>
                    <a:pt x="507" y="889"/>
                    <a:pt x="507" y="889"/>
                  </a:cubicBezTo>
                  <a:cubicBezTo>
                    <a:pt x="471" y="906"/>
                    <a:pt x="411" y="912"/>
                    <a:pt x="370" y="912"/>
                  </a:cubicBezTo>
                  <a:cubicBezTo>
                    <a:pt x="186" y="912"/>
                    <a:pt x="143" y="830"/>
                    <a:pt x="143" y="666"/>
                  </a:cubicBezTo>
                  <a:cubicBezTo>
                    <a:pt x="143" y="348"/>
                    <a:pt x="143" y="348"/>
                    <a:pt x="143" y="348"/>
                  </a:cubicBezTo>
                  <a:lnTo>
                    <a:pt x="0" y="34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7" name="Freeform 9"/>
            <p:cNvSpPr>
              <a:spLocks noSelect="1"/>
            </p:cNvSpPr>
            <p:nvPr/>
          </p:nvSpPr>
          <p:spPr bwMode="black">
            <a:xfrm>
              <a:off x="1143" y="377"/>
              <a:ext cx="99" cy="103"/>
            </a:xfrm>
            <a:custGeom>
              <a:avLst/>
              <a:gdLst/>
              <a:ahLst/>
              <a:cxnLst>
                <a:cxn ang="0">
                  <a:pos x="529" y="295"/>
                </a:cxn>
                <a:cxn ang="0">
                  <a:pos x="352" y="131"/>
                </a:cxn>
                <a:cxn ang="0">
                  <a:pos x="173" y="295"/>
                </a:cxn>
                <a:cxn ang="0">
                  <a:pos x="529" y="295"/>
                </a:cxn>
                <a:cxn ang="0">
                  <a:pos x="173" y="426"/>
                </a:cxn>
                <a:cxn ang="0">
                  <a:pos x="360" y="590"/>
                </a:cxn>
                <a:cxn ang="0">
                  <a:pos x="546" y="496"/>
                </a:cxn>
                <a:cxn ang="0">
                  <a:pos x="671" y="590"/>
                </a:cxn>
                <a:cxn ang="0">
                  <a:pos x="377" y="729"/>
                </a:cxn>
                <a:cxn ang="0">
                  <a:pos x="0" y="365"/>
                </a:cxn>
                <a:cxn ang="0">
                  <a:pos x="377" y="0"/>
                </a:cxn>
                <a:cxn ang="0">
                  <a:pos x="702" y="378"/>
                </a:cxn>
                <a:cxn ang="0">
                  <a:pos x="702" y="426"/>
                </a:cxn>
                <a:cxn ang="0">
                  <a:pos x="173" y="426"/>
                </a:cxn>
              </a:cxnLst>
              <a:rect l="0" t="0" r="r" b="b"/>
              <a:pathLst>
                <a:path w="702" h="729">
                  <a:moveTo>
                    <a:pt x="529" y="295"/>
                  </a:moveTo>
                  <a:cubicBezTo>
                    <a:pt x="527" y="194"/>
                    <a:pt x="461" y="131"/>
                    <a:pt x="352" y="131"/>
                  </a:cubicBezTo>
                  <a:cubicBezTo>
                    <a:pt x="250" y="131"/>
                    <a:pt x="186" y="196"/>
                    <a:pt x="173" y="295"/>
                  </a:cubicBezTo>
                  <a:lnTo>
                    <a:pt x="529" y="295"/>
                  </a:lnTo>
                  <a:close/>
                  <a:moveTo>
                    <a:pt x="173" y="426"/>
                  </a:moveTo>
                  <a:cubicBezTo>
                    <a:pt x="185" y="528"/>
                    <a:pt x="263" y="590"/>
                    <a:pt x="360" y="590"/>
                  </a:cubicBezTo>
                  <a:cubicBezTo>
                    <a:pt x="446" y="590"/>
                    <a:pt x="503" y="550"/>
                    <a:pt x="546" y="496"/>
                  </a:cubicBezTo>
                  <a:cubicBezTo>
                    <a:pt x="671" y="590"/>
                    <a:pt x="671" y="590"/>
                    <a:pt x="671" y="590"/>
                  </a:cubicBezTo>
                  <a:cubicBezTo>
                    <a:pt x="590" y="690"/>
                    <a:pt x="487" y="729"/>
                    <a:pt x="377" y="729"/>
                  </a:cubicBezTo>
                  <a:cubicBezTo>
                    <a:pt x="167" y="729"/>
                    <a:pt x="0" y="583"/>
                    <a:pt x="0" y="365"/>
                  </a:cubicBezTo>
                  <a:cubicBezTo>
                    <a:pt x="0" y="146"/>
                    <a:pt x="167" y="0"/>
                    <a:pt x="377" y="0"/>
                  </a:cubicBezTo>
                  <a:cubicBezTo>
                    <a:pt x="571" y="0"/>
                    <a:pt x="702" y="136"/>
                    <a:pt x="702" y="378"/>
                  </a:cubicBezTo>
                  <a:cubicBezTo>
                    <a:pt x="702" y="426"/>
                    <a:pt x="702" y="426"/>
                    <a:pt x="702" y="426"/>
                  </a:cubicBezTo>
                  <a:lnTo>
                    <a:pt x="173" y="42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8" name="Freeform 10"/>
            <p:cNvSpPr>
              <a:spLocks noSelect="1"/>
            </p:cNvSpPr>
            <p:nvPr/>
          </p:nvSpPr>
          <p:spPr bwMode="black">
            <a:xfrm>
              <a:off x="1265" y="377"/>
              <a:ext cx="62" cy="100"/>
            </a:xfrm>
            <a:custGeom>
              <a:avLst/>
              <a:gdLst/>
              <a:ahLst/>
              <a:cxnLst>
                <a:cxn ang="0">
                  <a:pos x="0" y="18"/>
                </a:cxn>
                <a:cxn ang="0">
                  <a:pos x="174" y="18"/>
                </a:cxn>
                <a:cxn ang="0">
                  <a:pos x="174" y="128"/>
                </a:cxn>
                <a:cxn ang="0">
                  <a:pos x="177" y="128"/>
                </a:cxn>
                <a:cxn ang="0">
                  <a:pos x="382" y="0"/>
                </a:cxn>
                <a:cxn ang="0">
                  <a:pos x="444" y="11"/>
                </a:cxn>
                <a:cxn ang="0">
                  <a:pos x="444" y="178"/>
                </a:cxn>
                <a:cxn ang="0">
                  <a:pos x="360" y="165"/>
                </a:cxn>
                <a:cxn ang="0">
                  <a:pos x="174" y="340"/>
                </a:cxn>
                <a:cxn ang="0">
                  <a:pos x="174" y="712"/>
                </a:cxn>
                <a:cxn ang="0">
                  <a:pos x="0" y="712"/>
                </a:cxn>
                <a:cxn ang="0">
                  <a:pos x="0" y="18"/>
                </a:cxn>
              </a:cxnLst>
              <a:rect l="0" t="0" r="r" b="b"/>
              <a:pathLst>
                <a:path w="444" h="712">
                  <a:moveTo>
                    <a:pt x="0" y="18"/>
                  </a:moveTo>
                  <a:cubicBezTo>
                    <a:pt x="174" y="18"/>
                    <a:pt x="174" y="18"/>
                    <a:pt x="174" y="18"/>
                  </a:cubicBezTo>
                  <a:cubicBezTo>
                    <a:pt x="174" y="128"/>
                    <a:pt x="174" y="128"/>
                    <a:pt x="174" y="128"/>
                  </a:cubicBezTo>
                  <a:cubicBezTo>
                    <a:pt x="177" y="128"/>
                    <a:pt x="177" y="128"/>
                    <a:pt x="177" y="128"/>
                  </a:cubicBezTo>
                  <a:cubicBezTo>
                    <a:pt x="214" y="48"/>
                    <a:pt x="291" y="0"/>
                    <a:pt x="382" y="0"/>
                  </a:cubicBezTo>
                  <a:cubicBezTo>
                    <a:pt x="404" y="0"/>
                    <a:pt x="424" y="5"/>
                    <a:pt x="444" y="11"/>
                  </a:cubicBezTo>
                  <a:cubicBezTo>
                    <a:pt x="444" y="178"/>
                    <a:pt x="444" y="178"/>
                    <a:pt x="444" y="178"/>
                  </a:cubicBezTo>
                  <a:cubicBezTo>
                    <a:pt x="415" y="171"/>
                    <a:pt x="388" y="165"/>
                    <a:pt x="360" y="165"/>
                  </a:cubicBezTo>
                  <a:cubicBezTo>
                    <a:pt x="197" y="165"/>
                    <a:pt x="174" y="303"/>
                    <a:pt x="174" y="340"/>
                  </a:cubicBezTo>
                  <a:cubicBezTo>
                    <a:pt x="174" y="712"/>
                    <a:pt x="174" y="712"/>
                    <a:pt x="174"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9" name="Freeform 11"/>
            <p:cNvSpPr>
              <a:spLocks noSelect="1"/>
            </p:cNvSpPr>
            <p:nvPr/>
          </p:nvSpPr>
          <p:spPr bwMode="black">
            <a:xfrm>
              <a:off x="1336" y="323"/>
              <a:ext cx="105" cy="157"/>
            </a:xfrm>
            <a:custGeom>
              <a:avLst/>
              <a:gdLst/>
              <a:ahLst/>
              <a:cxnLst>
                <a:cxn ang="0">
                  <a:pos x="377" y="954"/>
                </a:cxn>
                <a:cxn ang="0">
                  <a:pos x="581" y="746"/>
                </a:cxn>
                <a:cxn ang="0">
                  <a:pos x="377" y="538"/>
                </a:cxn>
                <a:cxn ang="0">
                  <a:pos x="173" y="746"/>
                </a:cxn>
                <a:cxn ang="0">
                  <a:pos x="377" y="954"/>
                </a:cxn>
                <a:cxn ang="0">
                  <a:pos x="584" y="989"/>
                </a:cxn>
                <a:cxn ang="0">
                  <a:pos x="581" y="989"/>
                </a:cxn>
                <a:cxn ang="0">
                  <a:pos x="342" y="1110"/>
                </a:cxn>
                <a:cxn ang="0">
                  <a:pos x="0" y="746"/>
                </a:cxn>
                <a:cxn ang="0">
                  <a:pos x="335" y="381"/>
                </a:cxn>
                <a:cxn ang="0">
                  <a:pos x="571" y="487"/>
                </a:cxn>
                <a:cxn ang="0">
                  <a:pos x="575" y="487"/>
                </a:cxn>
                <a:cxn ang="0">
                  <a:pos x="575" y="0"/>
                </a:cxn>
                <a:cxn ang="0">
                  <a:pos x="749" y="0"/>
                </a:cxn>
                <a:cxn ang="0">
                  <a:pos x="749" y="1093"/>
                </a:cxn>
                <a:cxn ang="0">
                  <a:pos x="584" y="1093"/>
                </a:cxn>
                <a:cxn ang="0">
                  <a:pos x="584" y="989"/>
                </a:cxn>
              </a:cxnLst>
              <a:rect l="0" t="0" r="r" b="b"/>
              <a:pathLst>
                <a:path w="749" h="1110">
                  <a:moveTo>
                    <a:pt x="377" y="954"/>
                  </a:moveTo>
                  <a:cubicBezTo>
                    <a:pt x="504" y="954"/>
                    <a:pt x="581" y="854"/>
                    <a:pt x="581" y="746"/>
                  </a:cubicBezTo>
                  <a:cubicBezTo>
                    <a:pt x="581" y="637"/>
                    <a:pt x="504" y="538"/>
                    <a:pt x="377" y="538"/>
                  </a:cubicBezTo>
                  <a:cubicBezTo>
                    <a:pt x="250" y="538"/>
                    <a:pt x="173" y="637"/>
                    <a:pt x="173" y="746"/>
                  </a:cubicBezTo>
                  <a:cubicBezTo>
                    <a:pt x="173" y="854"/>
                    <a:pt x="250" y="954"/>
                    <a:pt x="377" y="954"/>
                  </a:cubicBezTo>
                  <a:close/>
                  <a:moveTo>
                    <a:pt x="584" y="989"/>
                  </a:moveTo>
                  <a:cubicBezTo>
                    <a:pt x="581" y="989"/>
                    <a:pt x="581" y="989"/>
                    <a:pt x="581" y="989"/>
                  </a:cubicBezTo>
                  <a:cubicBezTo>
                    <a:pt x="530" y="1073"/>
                    <a:pt x="439" y="1110"/>
                    <a:pt x="342" y="1110"/>
                  </a:cubicBezTo>
                  <a:cubicBezTo>
                    <a:pt x="128" y="1110"/>
                    <a:pt x="0" y="951"/>
                    <a:pt x="0" y="746"/>
                  </a:cubicBezTo>
                  <a:cubicBezTo>
                    <a:pt x="0" y="540"/>
                    <a:pt x="137" y="381"/>
                    <a:pt x="335" y="381"/>
                  </a:cubicBezTo>
                  <a:cubicBezTo>
                    <a:pt x="465" y="381"/>
                    <a:pt x="535" y="442"/>
                    <a:pt x="571" y="487"/>
                  </a:cubicBezTo>
                  <a:cubicBezTo>
                    <a:pt x="575" y="487"/>
                    <a:pt x="575" y="487"/>
                    <a:pt x="575" y="487"/>
                  </a:cubicBezTo>
                  <a:cubicBezTo>
                    <a:pt x="575" y="0"/>
                    <a:pt x="575" y="0"/>
                    <a:pt x="575" y="0"/>
                  </a:cubicBezTo>
                  <a:cubicBezTo>
                    <a:pt x="749" y="0"/>
                    <a:pt x="749" y="0"/>
                    <a:pt x="749" y="0"/>
                  </a:cubicBezTo>
                  <a:cubicBezTo>
                    <a:pt x="749" y="1093"/>
                    <a:pt x="749" y="1093"/>
                    <a:pt x="749" y="1093"/>
                  </a:cubicBezTo>
                  <a:cubicBezTo>
                    <a:pt x="584" y="1093"/>
                    <a:pt x="584" y="1093"/>
                    <a:pt x="584" y="1093"/>
                  </a:cubicBezTo>
                  <a:lnTo>
                    <a:pt x="584" y="98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0" name="Freeform 12"/>
            <p:cNvSpPr>
              <a:spLocks noSelect="1"/>
            </p:cNvSpPr>
            <p:nvPr/>
          </p:nvSpPr>
          <p:spPr bwMode="black">
            <a:xfrm>
              <a:off x="1462" y="377"/>
              <a:ext cx="90" cy="103"/>
            </a:xfrm>
            <a:custGeom>
              <a:avLst/>
              <a:gdLst/>
              <a:ahLst/>
              <a:cxnLst>
                <a:cxn ang="0">
                  <a:pos x="470" y="401"/>
                </a:cxn>
                <a:cxn ang="0">
                  <a:pos x="434" y="401"/>
                </a:cxn>
                <a:cxn ang="0">
                  <a:pos x="173" y="508"/>
                </a:cxn>
                <a:cxn ang="0">
                  <a:pos x="295" y="599"/>
                </a:cxn>
                <a:cxn ang="0">
                  <a:pos x="470" y="440"/>
                </a:cxn>
                <a:cxn ang="0">
                  <a:pos x="470" y="401"/>
                </a:cxn>
                <a:cxn ang="0">
                  <a:pos x="480" y="616"/>
                </a:cxn>
                <a:cxn ang="0">
                  <a:pos x="476" y="616"/>
                </a:cxn>
                <a:cxn ang="0">
                  <a:pos x="253" y="729"/>
                </a:cxn>
                <a:cxn ang="0">
                  <a:pos x="0" y="521"/>
                </a:cxn>
                <a:cxn ang="0">
                  <a:pos x="437" y="279"/>
                </a:cxn>
                <a:cxn ang="0">
                  <a:pos x="480" y="279"/>
                </a:cxn>
                <a:cxn ang="0">
                  <a:pos x="480" y="261"/>
                </a:cxn>
                <a:cxn ang="0">
                  <a:pos x="321" y="131"/>
                </a:cxn>
                <a:cxn ang="0">
                  <a:pos x="136" y="203"/>
                </a:cxn>
                <a:cxn ang="0">
                  <a:pos x="45" y="112"/>
                </a:cxn>
                <a:cxn ang="0">
                  <a:pos x="340" y="0"/>
                </a:cxn>
                <a:cxn ang="0">
                  <a:pos x="636" y="313"/>
                </a:cxn>
                <a:cxn ang="0">
                  <a:pos x="636" y="712"/>
                </a:cxn>
                <a:cxn ang="0">
                  <a:pos x="480" y="712"/>
                </a:cxn>
                <a:cxn ang="0">
                  <a:pos x="480" y="616"/>
                </a:cxn>
              </a:cxnLst>
              <a:rect l="0" t="0" r="r" b="b"/>
              <a:pathLst>
                <a:path w="636" h="729">
                  <a:moveTo>
                    <a:pt x="470" y="401"/>
                  </a:moveTo>
                  <a:cubicBezTo>
                    <a:pt x="434" y="401"/>
                    <a:pt x="434" y="401"/>
                    <a:pt x="434" y="401"/>
                  </a:cubicBezTo>
                  <a:cubicBezTo>
                    <a:pt x="338" y="401"/>
                    <a:pt x="173" y="408"/>
                    <a:pt x="173" y="508"/>
                  </a:cubicBezTo>
                  <a:cubicBezTo>
                    <a:pt x="173" y="572"/>
                    <a:pt x="238" y="599"/>
                    <a:pt x="295" y="599"/>
                  </a:cubicBezTo>
                  <a:cubicBezTo>
                    <a:pt x="413" y="599"/>
                    <a:pt x="470" y="537"/>
                    <a:pt x="470" y="440"/>
                  </a:cubicBezTo>
                  <a:lnTo>
                    <a:pt x="470" y="401"/>
                  </a:lnTo>
                  <a:close/>
                  <a:moveTo>
                    <a:pt x="480" y="616"/>
                  </a:moveTo>
                  <a:cubicBezTo>
                    <a:pt x="476" y="616"/>
                    <a:pt x="476" y="616"/>
                    <a:pt x="476" y="616"/>
                  </a:cubicBezTo>
                  <a:cubicBezTo>
                    <a:pt x="426" y="694"/>
                    <a:pt x="345" y="729"/>
                    <a:pt x="253" y="729"/>
                  </a:cubicBezTo>
                  <a:cubicBezTo>
                    <a:pt x="124" y="729"/>
                    <a:pt x="0" y="658"/>
                    <a:pt x="0" y="521"/>
                  </a:cubicBezTo>
                  <a:cubicBezTo>
                    <a:pt x="0" y="295"/>
                    <a:pt x="263" y="279"/>
                    <a:pt x="437" y="279"/>
                  </a:cubicBezTo>
                  <a:cubicBezTo>
                    <a:pt x="480" y="279"/>
                    <a:pt x="480" y="279"/>
                    <a:pt x="480" y="279"/>
                  </a:cubicBezTo>
                  <a:cubicBezTo>
                    <a:pt x="480" y="261"/>
                    <a:pt x="480" y="261"/>
                    <a:pt x="480" y="261"/>
                  </a:cubicBezTo>
                  <a:cubicBezTo>
                    <a:pt x="480" y="175"/>
                    <a:pt x="413" y="131"/>
                    <a:pt x="321" y="131"/>
                  </a:cubicBezTo>
                  <a:cubicBezTo>
                    <a:pt x="249" y="131"/>
                    <a:pt x="182" y="159"/>
                    <a:pt x="136" y="203"/>
                  </a:cubicBezTo>
                  <a:cubicBezTo>
                    <a:pt x="45" y="112"/>
                    <a:pt x="45" y="112"/>
                    <a:pt x="45" y="112"/>
                  </a:cubicBezTo>
                  <a:cubicBezTo>
                    <a:pt x="121" y="34"/>
                    <a:pt x="230" y="0"/>
                    <a:pt x="340" y="0"/>
                  </a:cubicBezTo>
                  <a:cubicBezTo>
                    <a:pt x="636" y="0"/>
                    <a:pt x="636" y="214"/>
                    <a:pt x="636" y="313"/>
                  </a:cubicBezTo>
                  <a:cubicBezTo>
                    <a:pt x="636" y="712"/>
                    <a:pt x="636" y="712"/>
                    <a:pt x="636" y="712"/>
                  </a:cubicBezTo>
                  <a:cubicBezTo>
                    <a:pt x="480" y="712"/>
                    <a:pt x="480" y="712"/>
                    <a:pt x="480" y="712"/>
                  </a:cubicBezTo>
                  <a:lnTo>
                    <a:pt x="480" y="61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1" name="Freeform 13"/>
            <p:cNvSpPr>
              <a:spLocks noSelect="1"/>
            </p:cNvSpPr>
            <p:nvPr/>
          </p:nvSpPr>
          <p:spPr bwMode="black">
            <a:xfrm>
              <a:off x="1577" y="377"/>
              <a:ext cx="151" cy="100"/>
            </a:xfrm>
            <a:custGeom>
              <a:avLst/>
              <a:gdLst/>
              <a:ahLst/>
              <a:cxnLst>
                <a:cxn ang="0">
                  <a:pos x="0" y="18"/>
                </a:cxn>
                <a:cxn ang="0">
                  <a:pos x="165" y="18"/>
                </a:cxn>
                <a:cxn ang="0">
                  <a:pos x="165" y="126"/>
                </a:cxn>
                <a:cxn ang="0">
                  <a:pos x="168" y="126"/>
                </a:cxn>
                <a:cxn ang="0">
                  <a:pos x="381" y="0"/>
                </a:cxn>
                <a:cxn ang="0">
                  <a:pos x="598" y="129"/>
                </a:cxn>
                <a:cxn ang="0">
                  <a:pos x="826" y="0"/>
                </a:cxn>
                <a:cxn ang="0">
                  <a:pos x="1076" y="298"/>
                </a:cxn>
                <a:cxn ang="0">
                  <a:pos x="1076" y="712"/>
                </a:cxn>
                <a:cxn ang="0">
                  <a:pos x="903" y="712"/>
                </a:cxn>
                <a:cxn ang="0">
                  <a:pos x="903" y="318"/>
                </a:cxn>
                <a:cxn ang="0">
                  <a:pos x="774" y="157"/>
                </a:cxn>
                <a:cxn ang="0">
                  <a:pos x="625" y="336"/>
                </a:cxn>
                <a:cxn ang="0">
                  <a:pos x="625" y="712"/>
                </a:cxn>
                <a:cxn ang="0">
                  <a:pos x="452" y="712"/>
                </a:cxn>
                <a:cxn ang="0">
                  <a:pos x="452" y="298"/>
                </a:cxn>
                <a:cxn ang="0">
                  <a:pos x="333" y="157"/>
                </a:cxn>
                <a:cxn ang="0">
                  <a:pos x="174" y="333"/>
                </a:cxn>
                <a:cxn ang="0">
                  <a:pos x="174" y="712"/>
                </a:cxn>
                <a:cxn ang="0">
                  <a:pos x="0" y="712"/>
                </a:cxn>
                <a:cxn ang="0">
                  <a:pos x="0" y="18"/>
                </a:cxn>
              </a:cxnLst>
              <a:rect l="0" t="0" r="r" b="b"/>
              <a:pathLst>
                <a:path w="1076" h="712">
                  <a:moveTo>
                    <a:pt x="0" y="18"/>
                  </a:moveTo>
                  <a:cubicBezTo>
                    <a:pt x="165" y="18"/>
                    <a:pt x="165" y="18"/>
                    <a:pt x="165" y="18"/>
                  </a:cubicBezTo>
                  <a:cubicBezTo>
                    <a:pt x="165" y="126"/>
                    <a:pt x="165" y="126"/>
                    <a:pt x="165" y="126"/>
                  </a:cubicBezTo>
                  <a:cubicBezTo>
                    <a:pt x="168" y="126"/>
                    <a:pt x="168" y="126"/>
                    <a:pt x="168" y="126"/>
                  </a:cubicBezTo>
                  <a:cubicBezTo>
                    <a:pt x="199" y="61"/>
                    <a:pt x="265" y="0"/>
                    <a:pt x="381" y="0"/>
                  </a:cubicBezTo>
                  <a:cubicBezTo>
                    <a:pt x="488" y="0"/>
                    <a:pt x="561" y="42"/>
                    <a:pt x="598" y="129"/>
                  </a:cubicBezTo>
                  <a:cubicBezTo>
                    <a:pt x="648" y="41"/>
                    <a:pt x="722" y="0"/>
                    <a:pt x="826" y="0"/>
                  </a:cubicBezTo>
                  <a:cubicBezTo>
                    <a:pt x="1011" y="0"/>
                    <a:pt x="1076" y="132"/>
                    <a:pt x="1076" y="298"/>
                  </a:cubicBezTo>
                  <a:cubicBezTo>
                    <a:pt x="1076" y="712"/>
                    <a:pt x="1076" y="712"/>
                    <a:pt x="1076" y="712"/>
                  </a:cubicBezTo>
                  <a:cubicBezTo>
                    <a:pt x="903" y="712"/>
                    <a:pt x="903" y="712"/>
                    <a:pt x="903" y="712"/>
                  </a:cubicBezTo>
                  <a:cubicBezTo>
                    <a:pt x="903" y="318"/>
                    <a:pt x="903" y="318"/>
                    <a:pt x="903" y="318"/>
                  </a:cubicBezTo>
                  <a:cubicBezTo>
                    <a:pt x="903" y="232"/>
                    <a:pt x="877" y="157"/>
                    <a:pt x="774" y="157"/>
                  </a:cubicBezTo>
                  <a:cubicBezTo>
                    <a:pt x="666" y="157"/>
                    <a:pt x="625" y="246"/>
                    <a:pt x="625" y="336"/>
                  </a:cubicBezTo>
                  <a:cubicBezTo>
                    <a:pt x="625" y="712"/>
                    <a:pt x="625" y="712"/>
                    <a:pt x="625" y="712"/>
                  </a:cubicBezTo>
                  <a:cubicBezTo>
                    <a:pt x="452" y="712"/>
                    <a:pt x="452" y="712"/>
                    <a:pt x="452" y="712"/>
                  </a:cubicBezTo>
                  <a:cubicBezTo>
                    <a:pt x="452" y="298"/>
                    <a:pt x="452" y="298"/>
                    <a:pt x="452" y="298"/>
                  </a:cubicBezTo>
                  <a:cubicBezTo>
                    <a:pt x="452" y="213"/>
                    <a:pt x="417" y="157"/>
                    <a:pt x="333" y="157"/>
                  </a:cubicBezTo>
                  <a:cubicBezTo>
                    <a:pt x="219" y="157"/>
                    <a:pt x="174" y="240"/>
                    <a:pt x="174" y="333"/>
                  </a:cubicBezTo>
                  <a:cubicBezTo>
                    <a:pt x="174" y="712"/>
                    <a:pt x="174" y="712"/>
                    <a:pt x="174" y="712"/>
                  </a:cubicBezTo>
                  <a:cubicBezTo>
                    <a:pt x="0" y="712"/>
                    <a:pt x="0" y="712"/>
                    <a:pt x="0" y="712"/>
                  </a:cubicBezTo>
                  <a:lnTo>
                    <a:pt x="0" y="1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2" name="Freeform 14"/>
            <p:cNvSpPr>
              <a:spLocks noSelect="1"/>
            </p:cNvSpPr>
            <p:nvPr/>
          </p:nvSpPr>
          <p:spPr bwMode="black">
            <a:xfrm>
              <a:off x="650" y="115"/>
              <a:ext cx="135" cy="152"/>
            </a:xfrm>
            <a:custGeom>
              <a:avLst/>
              <a:gdLst/>
              <a:ahLst/>
              <a:cxnLst>
                <a:cxn ang="0">
                  <a:pos x="964" y="975"/>
                </a:cxn>
                <a:cxn ang="0">
                  <a:pos x="541" y="1076"/>
                </a:cxn>
                <a:cxn ang="0">
                  <a:pos x="0" y="543"/>
                </a:cxn>
                <a:cxn ang="0">
                  <a:pos x="541" y="0"/>
                </a:cxn>
                <a:cxn ang="0">
                  <a:pos x="944" y="129"/>
                </a:cxn>
                <a:cxn ang="0">
                  <a:pos x="810" y="265"/>
                </a:cxn>
                <a:cxn ang="0">
                  <a:pos x="542" y="165"/>
                </a:cxn>
                <a:cxn ang="0">
                  <a:pos x="191" y="531"/>
                </a:cxn>
                <a:cxn ang="0">
                  <a:pos x="542" y="911"/>
                </a:cxn>
                <a:cxn ang="0">
                  <a:pos x="782" y="858"/>
                </a:cxn>
                <a:cxn ang="0">
                  <a:pos x="782" y="616"/>
                </a:cxn>
                <a:cxn ang="0">
                  <a:pos x="573" y="616"/>
                </a:cxn>
                <a:cxn ang="0">
                  <a:pos x="573" y="452"/>
                </a:cxn>
                <a:cxn ang="0">
                  <a:pos x="964" y="452"/>
                </a:cxn>
                <a:cxn ang="0">
                  <a:pos x="964" y="975"/>
                </a:cxn>
              </a:cxnLst>
              <a:rect l="0" t="0" r="r" b="b"/>
              <a:pathLst>
                <a:path w="964" h="1076">
                  <a:moveTo>
                    <a:pt x="964" y="975"/>
                  </a:moveTo>
                  <a:cubicBezTo>
                    <a:pt x="840" y="1042"/>
                    <a:pt x="698" y="1076"/>
                    <a:pt x="541" y="1076"/>
                  </a:cubicBezTo>
                  <a:cubicBezTo>
                    <a:pt x="225" y="1076"/>
                    <a:pt x="0" y="862"/>
                    <a:pt x="0" y="543"/>
                  </a:cubicBezTo>
                  <a:cubicBezTo>
                    <a:pt x="0" y="214"/>
                    <a:pt x="225" y="0"/>
                    <a:pt x="541" y="0"/>
                  </a:cubicBezTo>
                  <a:cubicBezTo>
                    <a:pt x="697" y="0"/>
                    <a:pt x="837" y="34"/>
                    <a:pt x="944" y="129"/>
                  </a:cubicBezTo>
                  <a:cubicBezTo>
                    <a:pt x="810" y="265"/>
                    <a:pt x="810" y="265"/>
                    <a:pt x="810" y="265"/>
                  </a:cubicBezTo>
                  <a:cubicBezTo>
                    <a:pt x="745" y="201"/>
                    <a:pt x="645" y="165"/>
                    <a:pt x="542" y="165"/>
                  </a:cubicBezTo>
                  <a:cubicBezTo>
                    <a:pt x="331" y="165"/>
                    <a:pt x="191" y="327"/>
                    <a:pt x="191" y="531"/>
                  </a:cubicBezTo>
                  <a:cubicBezTo>
                    <a:pt x="191" y="749"/>
                    <a:pt x="331" y="911"/>
                    <a:pt x="542" y="911"/>
                  </a:cubicBezTo>
                  <a:cubicBezTo>
                    <a:pt x="635" y="911"/>
                    <a:pt x="719" y="894"/>
                    <a:pt x="782" y="858"/>
                  </a:cubicBezTo>
                  <a:cubicBezTo>
                    <a:pt x="782" y="616"/>
                    <a:pt x="782" y="616"/>
                    <a:pt x="782" y="616"/>
                  </a:cubicBezTo>
                  <a:cubicBezTo>
                    <a:pt x="573" y="616"/>
                    <a:pt x="573" y="616"/>
                    <a:pt x="573" y="616"/>
                  </a:cubicBezTo>
                  <a:cubicBezTo>
                    <a:pt x="573" y="452"/>
                    <a:pt x="573" y="452"/>
                    <a:pt x="573" y="452"/>
                  </a:cubicBezTo>
                  <a:cubicBezTo>
                    <a:pt x="964" y="452"/>
                    <a:pt x="964" y="452"/>
                    <a:pt x="964" y="452"/>
                  </a:cubicBezTo>
                  <a:lnTo>
                    <a:pt x="964" y="975"/>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3" name="Freeform 15"/>
            <p:cNvSpPr>
              <a:spLocks noSelect="1"/>
            </p:cNvSpPr>
            <p:nvPr/>
          </p:nvSpPr>
          <p:spPr bwMode="black">
            <a:xfrm>
              <a:off x="972" y="119"/>
              <a:ext cx="130" cy="144"/>
            </a:xfrm>
            <a:custGeom>
              <a:avLst/>
              <a:gdLst/>
              <a:ahLst/>
              <a:cxnLst>
                <a:cxn ang="0">
                  <a:pos x="318" y="859"/>
                </a:cxn>
                <a:cxn ang="0">
                  <a:pos x="733" y="512"/>
                </a:cxn>
                <a:cxn ang="0">
                  <a:pos x="348" y="165"/>
                </a:cxn>
                <a:cxn ang="0">
                  <a:pos x="182" y="165"/>
                </a:cxn>
                <a:cxn ang="0">
                  <a:pos x="182" y="859"/>
                </a:cxn>
                <a:cxn ang="0">
                  <a:pos x="318" y="859"/>
                </a:cxn>
                <a:cxn ang="0">
                  <a:pos x="0" y="0"/>
                </a:cxn>
                <a:cxn ang="0">
                  <a:pos x="403" y="0"/>
                </a:cxn>
                <a:cxn ang="0">
                  <a:pos x="924" y="512"/>
                </a:cxn>
                <a:cxn ang="0">
                  <a:pos x="381" y="1024"/>
                </a:cxn>
                <a:cxn ang="0">
                  <a:pos x="0" y="1024"/>
                </a:cxn>
                <a:cxn ang="0">
                  <a:pos x="0" y="0"/>
                </a:cxn>
              </a:cxnLst>
              <a:rect l="0" t="0" r="r" b="b"/>
              <a:pathLst>
                <a:path w="924" h="1024">
                  <a:moveTo>
                    <a:pt x="318" y="859"/>
                  </a:moveTo>
                  <a:cubicBezTo>
                    <a:pt x="546" y="859"/>
                    <a:pt x="733" y="761"/>
                    <a:pt x="733" y="512"/>
                  </a:cubicBezTo>
                  <a:cubicBezTo>
                    <a:pt x="733" y="264"/>
                    <a:pt x="571" y="165"/>
                    <a:pt x="348" y="165"/>
                  </a:cubicBezTo>
                  <a:cubicBezTo>
                    <a:pt x="182" y="165"/>
                    <a:pt x="182" y="165"/>
                    <a:pt x="182" y="165"/>
                  </a:cubicBezTo>
                  <a:cubicBezTo>
                    <a:pt x="182" y="859"/>
                    <a:pt x="182" y="859"/>
                    <a:pt x="182" y="859"/>
                  </a:cubicBezTo>
                  <a:lnTo>
                    <a:pt x="318" y="859"/>
                  </a:lnTo>
                  <a:close/>
                  <a:moveTo>
                    <a:pt x="0" y="0"/>
                  </a:moveTo>
                  <a:cubicBezTo>
                    <a:pt x="403" y="0"/>
                    <a:pt x="403" y="0"/>
                    <a:pt x="403" y="0"/>
                  </a:cubicBezTo>
                  <a:cubicBezTo>
                    <a:pt x="672" y="0"/>
                    <a:pt x="924" y="165"/>
                    <a:pt x="924" y="512"/>
                  </a:cubicBezTo>
                  <a:cubicBezTo>
                    <a:pt x="924" y="862"/>
                    <a:pt x="627" y="1024"/>
                    <a:pt x="381" y="1024"/>
                  </a:cubicBezTo>
                  <a:cubicBezTo>
                    <a:pt x="0" y="1024"/>
                    <a:pt x="0" y="1024"/>
                    <a:pt x="0" y="1024"/>
                  </a:cubicBezTo>
                  <a:lnTo>
                    <a:pt x="0" y="0"/>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44" name="Freeform 16"/>
            <p:cNvSpPr>
              <a:spLocks noSelect="1"/>
            </p:cNvSpPr>
            <p:nvPr/>
          </p:nvSpPr>
          <p:spPr bwMode="black">
            <a:xfrm>
              <a:off x="808" y="115"/>
              <a:ext cx="136" cy="152"/>
            </a:xfrm>
            <a:custGeom>
              <a:avLst/>
              <a:gdLst/>
              <a:ahLst/>
              <a:cxnLst>
                <a:cxn ang="0">
                  <a:pos x="965" y="975"/>
                </a:cxn>
                <a:cxn ang="0">
                  <a:pos x="541" y="1076"/>
                </a:cxn>
                <a:cxn ang="0">
                  <a:pos x="0" y="543"/>
                </a:cxn>
                <a:cxn ang="0">
                  <a:pos x="541" y="0"/>
                </a:cxn>
                <a:cxn ang="0">
                  <a:pos x="944" y="129"/>
                </a:cxn>
                <a:cxn ang="0">
                  <a:pos x="810" y="265"/>
                </a:cxn>
                <a:cxn ang="0">
                  <a:pos x="542" y="165"/>
                </a:cxn>
                <a:cxn ang="0">
                  <a:pos x="191" y="531"/>
                </a:cxn>
                <a:cxn ang="0">
                  <a:pos x="542" y="911"/>
                </a:cxn>
                <a:cxn ang="0">
                  <a:pos x="782" y="858"/>
                </a:cxn>
                <a:cxn ang="0">
                  <a:pos x="782" y="616"/>
                </a:cxn>
                <a:cxn ang="0">
                  <a:pos x="573" y="616"/>
                </a:cxn>
                <a:cxn ang="0">
                  <a:pos x="573" y="452"/>
                </a:cxn>
                <a:cxn ang="0">
                  <a:pos x="965" y="452"/>
                </a:cxn>
                <a:cxn ang="0">
                  <a:pos x="965" y="975"/>
                </a:cxn>
              </a:cxnLst>
              <a:rect l="0" t="0" r="r" b="b"/>
              <a:pathLst>
                <a:path w="965" h="1076">
                  <a:moveTo>
                    <a:pt x="965" y="975"/>
                  </a:moveTo>
                  <a:cubicBezTo>
                    <a:pt x="840" y="1042"/>
                    <a:pt x="699" y="1076"/>
                    <a:pt x="541" y="1076"/>
                  </a:cubicBezTo>
                  <a:cubicBezTo>
                    <a:pt x="226" y="1076"/>
                    <a:pt x="0" y="862"/>
                    <a:pt x="0" y="543"/>
                  </a:cubicBezTo>
                  <a:cubicBezTo>
                    <a:pt x="0" y="214"/>
                    <a:pt x="226" y="0"/>
                    <a:pt x="541" y="0"/>
                  </a:cubicBezTo>
                  <a:cubicBezTo>
                    <a:pt x="697" y="0"/>
                    <a:pt x="837" y="34"/>
                    <a:pt x="944" y="129"/>
                  </a:cubicBezTo>
                  <a:cubicBezTo>
                    <a:pt x="810" y="265"/>
                    <a:pt x="810" y="265"/>
                    <a:pt x="810" y="265"/>
                  </a:cubicBezTo>
                  <a:cubicBezTo>
                    <a:pt x="745" y="201"/>
                    <a:pt x="645" y="165"/>
                    <a:pt x="542" y="165"/>
                  </a:cubicBezTo>
                  <a:cubicBezTo>
                    <a:pt x="331" y="165"/>
                    <a:pt x="191" y="327"/>
                    <a:pt x="191" y="531"/>
                  </a:cubicBezTo>
                  <a:cubicBezTo>
                    <a:pt x="191" y="749"/>
                    <a:pt x="331" y="911"/>
                    <a:pt x="542" y="911"/>
                  </a:cubicBezTo>
                  <a:cubicBezTo>
                    <a:pt x="635" y="911"/>
                    <a:pt x="719" y="894"/>
                    <a:pt x="782" y="858"/>
                  </a:cubicBezTo>
                  <a:cubicBezTo>
                    <a:pt x="782" y="616"/>
                    <a:pt x="782" y="616"/>
                    <a:pt x="782" y="616"/>
                  </a:cubicBezTo>
                  <a:cubicBezTo>
                    <a:pt x="573" y="616"/>
                    <a:pt x="573" y="616"/>
                    <a:pt x="573" y="616"/>
                  </a:cubicBezTo>
                  <a:cubicBezTo>
                    <a:pt x="573" y="452"/>
                    <a:pt x="573" y="452"/>
                    <a:pt x="573" y="452"/>
                  </a:cubicBezTo>
                  <a:cubicBezTo>
                    <a:pt x="965" y="452"/>
                    <a:pt x="965" y="452"/>
                    <a:pt x="965" y="452"/>
                  </a:cubicBezTo>
                  <a:lnTo>
                    <a:pt x="965" y="975"/>
                  </a:lnTo>
                  <a:close/>
                </a:path>
              </a:pathLst>
            </a:custGeom>
            <a:solidFill>
              <a:srgbClr val="222221"/>
            </a:solid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grpSp>
    </p:spTree>
    <p:extLst>
      <p:ext uri="{BB962C8B-B14F-4D97-AF65-F5344CB8AC3E}">
        <p14:creationId xmlns:p14="http://schemas.microsoft.com/office/powerpoint/2010/main" val="4194865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to (klein) links, tekst rechts">
    <p:spTree>
      <p:nvGrpSpPr>
        <p:cNvPr id="1" name=""/>
        <p:cNvGrpSpPr/>
        <p:nvPr/>
      </p:nvGrpSpPr>
      <p:grpSpPr>
        <a:xfrm>
          <a:off x="0" y="0"/>
          <a:ext cx="0" cy="0"/>
          <a:chOff x="0" y="0"/>
          <a:chExt cx="0" cy="0"/>
        </a:xfrm>
      </p:grpSpPr>
      <p:sp>
        <p:nvSpPr>
          <p:cNvPr id="3" name="Tijdelijke aanduiding voor inhoud 2"/>
          <p:cNvSpPr>
            <a:spLocks noGrp="1" noSelect="1"/>
          </p:cNvSpPr>
          <p:nvPr>
            <p:ph idx="1"/>
          </p:nvPr>
        </p:nvSpPr>
        <p:spPr bwMode="gray">
          <a:xfrm>
            <a:off x="5783912" y="2053441"/>
            <a:ext cx="5952000" cy="4428000"/>
          </a:xfrm>
        </p:spPr>
        <p:txBody>
          <a:bodyPr/>
          <a:lstStyle/>
          <a:p>
            <a:pPr lvl="0"/>
            <a:r>
              <a:rPr lang="nl-NL" noProof="1"/>
              <a:t>Tekststijl van het model bewerken</a:t>
            </a:r>
          </a:p>
          <a:p>
            <a:pPr lvl="1"/>
            <a:r>
              <a:rPr lang="nl-NL" noProof="1"/>
              <a:t>Tweede niveau</a:t>
            </a:r>
          </a:p>
          <a:p>
            <a:pPr lvl="2"/>
            <a:r>
              <a:rPr lang="nl-NL" noProof="1"/>
              <a:t>Derde niveau</a:t>
            </a:r>
          </a:p>
          <a:p>
            <a:pPr lvl="3"/>
            <a:r>
              <a:rPr lang="nl-NL" noProof="1"/>
              <a:t>Vierde niveau</a:t>
            </a:r>
          </a:p>
          <a:p>
            <a:pPr lvl="4"/>
            <a:r>
              <a:rPr lang="nl-NL" noProof="1"/>
              <a:t>Vijfde niveau</a:t>
            </a:r>
          </a:p>
        </p:txBody>
      </p:sp>
      <p:sp>
        <p:nvSpPr>
          <p:cNvPr id="6" name="Tijdelijke aanduiding voor afbeelding 5"/>
          <p:cNvSpPr>
            <a:spLocks noGrp="1" noSelect="1"/>
          </p:cNvSpPr>
          <p:nvPr>
            <p:ph type="pic" sz="quarter" idx="10" hasCustomPrompt="1"/>
          </p:nvPr>
        </p:nvSpPr>
        <p:spPr bwMode="gray">
          <a:xfrm>
            <a:off x="1094400" y="2124000"/>
            <a:ext cx="4358400" cy="4248000"/>
          </a:xfrm>
        </p:spPr>
        <p:txBody>
          <a:bodyPr/>
          <a:lstStyle>
            <a:lvl1pPr marL="0" indent="0">
              <a:buNone/>
              <a:defRPr b="0" baseline="0"/>
            </a:lvl1pPr>
          </a:lstStyle>
          <a:p>
            <a:r>
              <a:rPr lang="nl-NL"/>
              <a:t>Afbeelding formaat: 367 x 476 pixels.</a:t>
            </a:r>
          </a:p>
        </p:txBody>
      </p:sp>
      <p:sp>
        <p:nvSpPr>
          <p:cNvPr id="2" name="Date Placeholder 1"/>
          <p:cNvSpPr>
            <a:spLocks noGrp="1" noSelect="1"/>
          </p:cNvSpPr>
          <p:nvPr>
            <p:ph type="dt" sz="half" idx="11"/>
          </p:nvPr>
        </p:nvSpPr>
        <p:spPr bwMode="gray"/>
        <p:txBody>
          <a:bodyPr/>
          <a:lstStyle/>
          <a:p>
            <a:fld id="{E8513E9F-55A5-48FA-A7E8-0A2897B8BE97}" type="datetime1">
              <a:rPr lang="nl-NL" smtClean="0"/>
              <a:t>27-7-2026</a:t>
            </a:fld>
            <a:endParaRPr lang="nl-NL"/>
          </a:p>
        </p:txBody>
      </p:sp>
      <p:sp>
        <p:nvSpPr>
          <p:cNvPr id="4" name="Footer Placeholder 3"/>
          <p:cNvSpPr>
            <a:spLocks noGrp="1" noSelect="1"/>
          </p:cNvSpPr>
          <p:nvPr>
            <p:ph type="ftr" sz="quarter" idx="12"/>
          </p:nvPr>
        </p:nvSpPr>
        <p:spPr bwMode="gray"/>
        <p:txBody>
          <a:bodyPr/>
          <a:lstStyle/>
          <a:p>
            <a:endParaRPr lang="nl-NL"/>
          </a:p>
        </p:txBody>
      </p:sp>
      <p:sp>
        <p:nvSpPr>
          <p:cNvPr id="5" name="Slide Number Placeholder 4"/>
          <p:cNvSpPr>
            <a:spLocks noGrp="1" noSelect="1"/>
          </p:cNvSpPr>
          <p:nvPr>
            <p:ph type="sldNum" sz="quarter" idx="13"/>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27337281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to (breed) links, tekst rechts">
    <p:spTree>
      <p:nvGrpSpPr>
        <p:cNvPr id="1" name=""/>
        <p:cNvGrpSpPr/>
        <p:nvPr/>
      </p:nvGrpSpPr>
      <p:grpSpPr>
        <a:xfrm>
          <a:off x="0" y="0"/>
          <a:ext cx="0" cy="0"/>
          <a:chOff x="0" y="0"/>
          <a:chExt cx="0" cy="0"/>
        </a:xfrm>
      </p:grpSpPr>
      <p:sp>
        <p:nvSpPr>
          <p:cNvPr id="3" name="Tijdelijke aanduiding voor inhoud 2"/>
          <p:cNvSpPr>
            <a:spLocks noGrp="1" noSelect="1"/>
          </p:cNvSpPr>
          <p:nvPr>
            <p:ph idx="1"/>
          </p:nvPr>
        </p:nvSpPr>
        <p:spPr bwMode="gray">
          <a:xfrm>
            <a:off x="8919868" y="2053441"/>
            <a:ext cx="2784000" cy="4176000"/>
          </a:xfrm>
        </p:spPr>
        <p:txBody>
          <a:bodyPr/>
          <a:lstStyle/>
          <a:p>
            <a:pPr lvl="0"/>
            <a:r>
              <a:rPr lang="nl-NL" noProof="1"/>
              <a:t>Tekststijl van het model bewerken</a:t>
            </a:r>
          </a:p>
          <a:p>
            <a:pPr lvl="1"/>
            <a:r>
              <a:rPr lang="nl-NL" noProof="1"/>
              <a:t>Tweede niveau</a:t>
            </a:r>
          </a:p>
          <a:p>
            <a:pPr lvl="2"/>
            <a:r>
              <a:rPr lang="nl-NL" noProof="1"/>
              <a:t>Derde niveau</a:t>
            </a:r>
          </a:p>
          <a:p>
            <a:pPr lvl="3"/>
            <a:r>
              <a:rPr lang="nl-NL" noProof="1"/>
              <a:t>Vierde niveau</a:t>
            </a:r>
          </a:p>
          <a:p>
            <a:pPr lvl="4"/>
            <a:r>
              <a:rPr lang="nl-NL" noProof="1"/>
              <a:t>Vijfde niveau</a:t>
            </a:r>
          </a:p>
        </p:txBody>
      </p:sp>
      <p:sp>
        <p:nvSpPr>
          <p:cNvPr id="6" name="Tijdelijke aanduiding voor afbeelding 5"/>
          <p:cNvSpPr>
            <a:spLocks noGrp="1" noSelect="1"/>
          </p:cNvSpPr>
          <p:nvPr>
            <p:ph type="pic" sz="quarter" idx="10" hasCustomPrompt="1"/>
          </p:nvPr>
        </p:nvSpPr>
        <p:spPr bwMode="gray">
          <a:xfrm>
            <a:off x="1022400" y="2124000"/>
            <a:ext cx="7627200" cy="3812400"/>
          </a:xfrm>
        </p:spPr>
        <p:txBody>
          <a:bodyPr/>
          <a:lstStyle>
            <a:lvl1pPr marL="0" indent="0">
              <a:buNone/>
              <a:defRPr b="0" baseline="0"/>
            </a:lvl1pPr>
          </a:lstStyle>
          <a:p>
            <a:r>
              <a:rPr lang="nl-NL"/>
              <a:t>Afbeelding formaat: 641 x 427 pixels.</a:t>
            </a:r>
          </a:p>
        </p:txBody>
      </p:sp>
      <p:sp>
        <p:nvSpPr>
          <p:cNvPr id="2" name="Date Placeholder 1"/>
          <p:cNvSpPr>
            <a:spLocks noGrp="1" noSelect="1"/>
          </p:cNvSpPr>
          <p:nvPr>
            <p:ph type="dt" sz="half" idx="11"/>
          </p:nvPr>
        </p:nvSpPr>
        <p:spPr bwMode="gray"/>
        <p:txBody>
          <a:bodyPr/>
          <a:lstStyle/>
          <a:p>
            <a:fld id="{FAE85B86-C1A9-4428-9DE3-1415C7011127}" type="datetime1">
              <a:rPr lang="nl-NL" smtClean="0"/>
              <a:t>27-7-2026</a:t>
            </a:fld>
            <a:endParaRPr lang="nl-NL"/>
          </a:p>
        </p:txBody>
      </p:sp>
      <p:sp>
        <p:nvSpPr>
          <p:cNvPr id="4" name="Footer Placeholder 3"/>
          <p:cNvSpPr>
            <a:spLocks noGrp="1" noSelect="1"/>
          </p:cNvSpPr>
          <p:nvPr>
            <p:ph type="ftr" sz="quarter" idx="12"/>
          </p:nvPr>
        </p:nvSpPr>
        <p:spPr bwMode="gray"/>
        <p:txBody>
          <a:bodyPr/>
          <a:lstStyle/>
          <a:p>
            <a:endParaRPr lang="nl-NL"/>
          </a:p>
        </p:txBody>
      </p:sp>
      <p:sp>
        <p:nvSpPr>
          <p:cNvPr id="5" name="Slide Number Placeholder 4"/>
          <p:cNvSpPr>
            <a:spLocks noGrp="1" noSelect="1"/>
          </p:cNvSpPr>
          <p:nvPr>
            <p:ph type="sldNum" sz="quarter" idx="13"/>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2850441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to (hoog) links, tekst rechts">
    <p:spTree>
      <p:nvGrpSpPr>
        <p:cNvPr id="1" name=""/>
        <p:cNvGrpSpPr/>
        <p:nvPr/>
      </p:nvGrpSpPr>
      <p:grpSpPr>
        <a:xfrm>
          <a:off x="0" y="0"/>
          <a:ext cx="0" cy="0"/>
          <a:chOff x="0" y="0"/>
          <a:chExt cx="0" cy="0"/>
        </a:xfrm>
      </p:grpSpPr>
      <p:sp>
        <p:nvSpPr>
          <p:cNvPr id="3" name="Tijdelijke aanduiding voor inhoud 2"/>
          <p:cNvSpPr>
            <a:spLocks noGrp="1" noSelect="1"/>
          </p:cNvSpPr>
          <p:nvPr>
            <p:ph idx="1"/>
          </p:nvPr>
        </p:nvSpPr>
        <p:spPr bwMode="gray">
          <a:xfrm>
            <a:off x="8054356" y="2053441"/>
            <a:ext cx="3671656" cy="4428000"/>
          </a:xfrm>
        </p:spPr>
        <p:txBody>
          <a:bodyPr/>
          <a:lstStyle/>
          <a:p>
            <a:pPr lvl="0"/>
            <a:r>
              <a:rPr lang="nl-NL" noProof="1"/>
              <a:t>Tekststijl van het model bewerken</a:t>
            </a:r>
          </a:p>
          <a:p>
            <a:pPr lvl="1"/>
            <a:r>
              <a:rPr lang="nl-NL" noProof="1"/>
              <a:t>Tweede niveau</a:t>
            </a:r>
          </a:p>
          <a:p>
            <a:pPr lvl="2"/>
            <a:r>
              <a:rPr lang="nl-NL" noProof="1"/>
              <a:t>Derde niveau</a:t>
            </a:r>
          </a:p>
          <a:p>
            <a:pPr lvl="3"/>
            <a:r>
              <a:rPr lang="nl-NL" noProof="1"/>
              <a:t>Vierde niveau</a:t>
            </a:r>
          </a:p>
          <a:p>
            <a:pPr lvl="4"/>
            <a:r>
              <a:rPr lang="nl-NL" noProof="1"/>
              <a:t>Vijfde niveau</a:t>
            </a:r>
          </a:p>
        </p:txBody>
      </p:sp>
      <p:sp>
        <p:nvSpPr>
          <p:cNvPr id="6" name="Tijdelijke aanduiding voor afbeelding 5"/>
          <p:cNvSpPr>
            <a:spLocks noGrp="1" noSelect="1"/>
          </p:cNvSpPr>
          <p:nvPr>
            <p:ph type="pic" sz="quarter" idx="10" hasCustomPrompt="1"/>
          </p:nvPr>
        </p:nvSpPr>
        <p:spPr bwMode="gray">
          <a:xfrm>
            <a:off x="1056000" y="0"/>
            <a:ext cx="6600000" cy="6858000"/>
          </a:xfrm>
        </p:spPr>
        <p:txBody>
          <a:bodyPr/>
          <a:lstStyle>
            <a:lvl1pPr marL="0" indent="0">
              <a:buNone/>
              <a:defRPr b="0" baseline="0"/>
            </a:lvl1pPr>
          </a:lstStyle>
          <a:p>
            <a:r>
              <a:rPr lang="nl-NL"/>
              <a:t>Afbeelding formaat: 367 x 476 pixels.</a:t>
            </a:r>
          </a:p>
        </p:txBody>
      </p:sp>
      <p:sp>
        <p:nvSpPr>
          <p:cNvPr id="2" name="Date Placeholder 1"/>
          <p:cNvSpPr>
            <a:spLocks noGrp="1" noSelect="1"/>
          </p:cNvSpPr>
          <p:nvPr>
            <p:ph type="dt" sz="half" idx="11"/>
          </p:nvPr>
        </p:nvSpPr>
        <p:spPr bwMode="gray"/>
        <p:txBody>
          <a:bodyPr/>
          <a:lstStyle/>
          <a:p>
            <a:fld id="{B77F56BC-B0E5-4B9A-8D4B-A82D2DF6EC40}" type="datetime1">
              <a:rPr lang="nl-NL" smtClean="0"/>
              <a:t>27-7-2026</a:t>
            </a:fld>
            <a:endParaRPr lang="nl-NL"/>
          </a:p>
        </p:txBody>
      </p:sp>
      <p:sp>
        <p:nvSpPr>
          <p:cNvPr id="4" name="Footer Placeholder 3"/>
          <p:cNvSpPr>
            <a:spLocks noGrp="1" noSelect="1"/>
          </p:cNvSpPr>
          <p:nvPr>
            <p:ph type="ftr" sz="quarter" idx="12"/>
          </p:nvPr>
        </p:nvSpPr>
        <p:spPr bwMode="gray"/>
        <p:txBody>
          <a:bodyPr/>
          <a:lstStyle/>
          <a:p>
            <a:endParaRPr lang="nl-NL"/>
          </a:p>
        </p:txBody>
      </p:sp>
      <p:sp>
        <p:nvSpPr>
          <p:cNvPr id="5" name="Slide Number Placeholder 4"/>
          <p:cNvSpPr>
            <a:spLocks noGrp="1" noSelect="1"/>
          </p:cNvSpPr>
          <p:nvPr>
            <p:ph type="sldNum" sz="quarter" idx="13"/>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3062331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en 2 kaders">
    <p:spTree>
      <p:nvGrpSpPr>
        <p:cNvPr id="1" name=""/>
        <p:cNvGrpSpPr/>
        <p:nvPr/>
      </p:nvGrpSpPr>
      <p:grpSpPr>
        <a:xfrm>
          <a:off x="0" y="0"/>
          <a:ext cx="0" cy="0"/>
          <a:chOff x="0" y="0"/>
          <a:chExt cx="0" cy="0"/>
        </a:xfrm>
      </p:grpSpPr>
      <p:sp>
        <p:nvSpPr>
          <p:cNvPr id="9" name="Tijdelijke aanduiding voor inhoud 8"/>
          <p:cNvSpPr>
            <a:spLocks noGrp="1" noSelect="1"/>
          </p:cNvSpPr>
          <p:nvPr>
            <p:ph sz="quarter" idx="13"/>
          </p:nvPr>
        </p:nvSpPr>
        <p:spPr bwMode="gray">
          <a:xfrm>
            <a:off x="6490628" y="3366000"/>
            <a:ext cx="5232000" cy="2786400"/>
          </a:xfrm>
        </p:spPr>
        <p:txBody>
          <a:bodyPr/>
          <a:lstStyle/>
          <a:p>
            <a:pPr lvl="0"/>
            <a:r>
              <a:rPr lang="nl-NL" noProof="1"/>
              <a:t>Tekststijl van het model bewerken</a:t>
            </a:r>
          </a:p>
          <a:p>
            <a:pPr lvl="1"/>
            <a:r>
              <a:rPr lang="nl-NL" noProof="1"/>
              <a:t>Tweede niveau</a:t>
            </a:r>
          </a:p>
          <a:p>
            <a:pPr lvl="2"/>
            <a:r>
              <a:rPr lang="nl-NL" noProof="1"/>
              <a:t>Derde niveau</a:t>
            </a:r>
          </a:p>
          <a:p>
            <a:pPr lvl="3"/>
            <a:r>
              <a:rPr lang="nl-NL" noProof="1"/>
              <a:t>Vierde niveau</a:t>
            </a:r>
          </a:p>
          <a:p>
            <a:pPr lvl="4"/>
            <a:r>
              <a:rPr lang="nl-NL" noProof="1"/>
              <a:t>Vijfde niveau</a:t>
            </a:r>
          </a:p>
        </p:txBody>
      </p:sp>
      <p:sp>
        <p:nvSpPr>
          <p:cNvPr id="11" name="Tijdelijke aanduiding voor inhoud 10"/>
          <p:cNvSpPr>
            <a:spLocks noGrp="1" noSelect="1"/>
          </p:cNvSpPr>
          <p:nvPr>
            <p:ph sz="quarter" idx="14"/>
          </p:nvPr>
        </p:nvSpPr>
        <p:spPr bwMode="gray">
          <a:xfrm>
            <a:off x="1042628" y="3366000"/>
            <a:ext cx="5232000" cy="2786400"/>
          </a:xfrm>
        </p:spPr>
        <p:txBody>
          <a:bodyPr/>
          <a:lstStyle/>
          <a:p>
            <a:pPr lvl="0"/>
            <a:r>
              <a:rPr lang="nl-NL" noProof="1"/>
              <a:t>Tekststijl van het model bewerken</a:t>
            </a:r>
          </a:p>
          <a:p>
            <a:pPr lvl="1"/>
            <a:r>
              <a:rPr lang="nl-NL" noProof="1"/>
              <a:t>Tweede niveau</a:t>
            </a:r>
          </a:p>
          <a:p>
            <a:pPr lvl="2"/>
            <a:r>
              <a:rPr lang="nl-NL" noProof="1"/>
              <a:t>Derde niveau</a:t>
            </a:r>
          </a:p>
          <a:p>
            <a:pPr lvl="3"/>
            <a:r>
              <a:rPr lang="nl-NL" noProof="1"/>
              <a:t>Vierde niveau</a:t>
            </a:r>
          </a:p>
          <a:p>
            <a:pPr lvl="4"/>
            <a:r>
              <a:rPr lang="nl-NL" noProof="1"/>
              <a:t>Vijfde niveau</a:t>
            </a:r>
          </a:p>
        </p:txBody>
      </p:sp>
      <p:sp>
        <p:nvSpPr>
          <p:cNvPr id="2" name="Date Placeholder 1"/>
          <p:cNvSpPr>
            <a:spLocks noGrp="1" noSelect="1"/>
          </p:cNvSpPr>
          <p:nvPr>
            <p:ph type="dt" sz="half" idx="15"/>
          </p:nvPr>
        </p:nvSpPr>
        <p:spPr bwMode="gray"/>
        <p:txBody>
          <a:bodyPr/>
          <a:lstStyle/>
          <a:p>
            <a:fld id="{45C009CE-772D-4E89-A098-978893C05C77}" type="datetime1">
              <a:rPr lang="nl-NL" smtClean="0"/>
              <a:t>27-7-2026</a:t>
            </a:fld>
            <a:endParaRPr lang="nl-NL"/>
          </a:p>
        </p:txBody>
      </p:sp>
      <p:sp>
        <p:nvSpPr>
          <p:cNvPr id="3" name="Footer Placeholder 2"/>
          <p:cNvSpPr>
            <a:spLocks noGrp="1" noSelect="1"/>
          </p:cNvSpPr>
          <p:nvPr>
            <p:ph type="ftr" sz="quarter" idx="16"/>
          </p:nvPr>
        </p:nvSpPr>
        <p:spPr bwMode="gray"/>
        <p:txBody>
          <a:bodyPr/>
          <a:lstStyle/>
          <a:p>
            <a:endParaRPr lang="nl-NL"/>
          </a:p>
        </p:txBody>
      </p:sp>
      <p:sp>
        <p:nvSpPr>
          <p:cNvPr id="4" name="Slide Number Placeholder 3"/>
          <p:cNvSpPr>
            <a:spLocks noGrp="1" noSelect="1"/>
          </p:cNvSpPr>
          <p:nvPr>
            <p:ph type="sldNum" sz="quarter" idx="17"/>
          </p:nvPr>
        </p:nvSpPr>
        <p:spPr bwMode="gray"/>
        <p:txBody>
          <a:bodyPr/>
          <a:lstStyle/>
          <a:p>
            <a:r>
              <a:rPr lang="nl-NL"/>
              <a:t>| </a:t>
            </a:r>
            <a:fld id="{5A73F218-DCB0-4894-9B51-05C25669D534}" type="slidenum">
              <a:rPr lang="nl-NL" smtClean="0"/>
              <a:pPr/>
              <a:t>‹nr.›</a:t>
            </a:fld>
            <a:endParaRPr lang="nl-NL"/>
          </a:p>
        </p:txBody>
      </p:sp>
      <p:sp>
        <p:nvSpPr>
          <p:cNvPr id="5" name="Title 4"/>
          <p:cNvSpPr>
            <a:spLocks noGrp="1" noSelect="1"/>
          </p:cNvSpPr>
          <p:nvPr>
            <p:ph type="title" hasCustomPrompt="1"/>
          </p:nvPr>
        </p:nvSpPr>
        <p:spPr bwMode="gray">
          <a:xfrm>
            <a:off x="1042628" y="1998333"/>
            <a:ext cx="10680000" cy="1143000"/>
          </a:xfrm>
        </p:spPr>
        <p:txBody>
          <a:bodyPr/>
          <a:lstStyle>
            <a:lvl1pPr>
              <a:defRPr/>
            </a:lvl1pPr>
          </a:lstStyle>
          <a:p>
            <a:r>
              <a:rPr lang="nl-NL"/>
              <a:t>Titel</a:t>
            </a:r>
          </a:p>
        </p:txBody>
      </p:sp>
    </p:spTree>
    <p:extLst>
      <p:ext uri="{BB962C8B-B14F-4D97-AF65-F5344CB8AC3E}">
        <p14:creationId xmlns:p14="http://schemas.microsoft.com/office/powerpoint/2010/main" val="1063213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otodia">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 name="Rechthoek 29"/>
          <p:cNvSpPr>
            <a:spLocks noSelect="1"/>
          </p:cNvSpPr>
          <p:nvPr userDrawn="1"/>
        </p:nvSpPr>
        <p:spPr bwMode="white">
          <a:xfrm>
            <a:off x="0" y="0"/>
            <a:ext cx="1051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grpSp>
        <p:nvGrpSpPr>
          <p:cNvPr id="3" name="Groep 30"/>
          <p:cNvGrpSpPr>
            <a:grpSpLocks noSelect="1"/>
          </p:cNvGrpSpPr>
          <p:nvPr userDrawn="1"/>
        </p:nvGrpSpPr>
        <p:grpSpPr bwMode="black">
          <a:xfrm>
            <a:off x="243417" y="163513"/>
            <a:ext cx="567267" cy="1447800"/>
            <a:chOff x="182563" y="163513"/>
            <a:chExt cx="425450" cy="1447800"/>
          </a:xfrm>
          <a:solidFill>
            <a:srgbClr val="FF0000"/>
          </a:solidFill>
        </p:grpSpPr>
        <p:sp>
          <p:nvSpPr>
            <p:cNvPr id="33"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4"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35"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grpSp>
      <p:sp>
        <p:nvSpPr>
          <p:cNvPr id="9" name="Afgeronde rechthoek 8"/>
          <p:cNvSpPr>
            <a:spLocks noSelect="1"/>
          </p:cNvSpPr>
          <p:nvPr userDrawn="1"/>
        </p:nvSpPr>
        <p:spPr>
          <a:xfrm>
            <a:off x="-2308591" y="188568"/>
            <a:ext cx="2146029" cy="4500600"/>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l"/>
            <a:r>
              <a:rPr lang="nl-NL" sz="1000" noProof="1">
                <a:solidFill>
                  <a:schemeClr val="tx1"/>
                </a:solidFill>
              </a:rPr>
              <a:t>Deze dia  is zo gemaakt dat je zelf een afbeelding kan invoegen. </a:t>
            </a:r>
          </a:p>
          <a:p>
            <a:pPr algn="l"/>
            <a:endParaRPr lang="nl-NL" sz="1000" noProof="1">
              <a:solidFill>
                <a:schemeClr val="tx1"/>
              </a:solidFill>
            </a:endParaRPr>
          </a:p>
          <a:p>
            <a:pPr algn="l"/>
            <a:r>
              <a:rPr lang="nl-NL" sz="1000" noProof="1">
                <a:solidFill>
                  <a:schemeClr val="tx1"/>
                </a:solidFill>
              </a:rPr>
              <a:t>Klik met de rechtermuisknop in de achtergrond en kies Achtergrond opmaken. Klik op Opvulling met figuur of bitmappatroon en dan op Invoegen uit bestand. Kies de afbeelding en klik op Invoegen en Sluiten.</a:t>
            </a:r>
          </a:p>
          <a:p>
            <a:pPr algn="l"/>
            <a:endParaRPr lang="nl-NL" sz="1000" noProof="1">
              <a:solidFill>
                <a:schemeClr val="tx1"/>
              </a:solidFill>
            </a:endParaRPr>
          </a:p>
          <a:p>
            <a:pPr algn="l"/>
            <a:r>
              <a:rPr lang="nl-NL" sz="1000" noProof="1">
                <a:solidFill>
                  <a:schemeClr val="tx1"/>
                </a:solidFill>
              </a:rPr>
              <a:t>Klik niet op Overal toepassen omdat de afbeelding dan op alle dia’s komt. Met ctrl + z kan je dit ongedaan maken.</a:t>
            </a:r>
          </a:p>
          <a:p>
            <a:pPr algn="l"/>
            <a:endParaRPr lang="nl-NL" sz="1000" noProof="1">
              <a:solidFill>
                <a:schemeClr val="tx1"/>
              </a:solidFill>
            </a:endParaRPr>
          </a:p>
          <a:p>
            <a:pPr algn="l"/>
            <a:r>
              <a:rPr lang="nl-NL" sz="1000" noProof="1">
                <a:solidFill>
                  <a:schemeClr val="tx1"/>
                </a:solidFill>
              </a:rPr>
              <a:t>Voor het mooiste resultaat is de beeldverhouding 1024 x 768 pixels. Het beeld blijft dan scherp en vervormt niet.</a:t>
            </a:r>
          </a:p>
          <a:p>
            <a:pPr algn="l"/>
            <a:endParaRPr lang="nl-NL" sz="1000" noProof="1">
              <a:solidFill>
                <a:schemeClr val="tx1"/>
              </a:solidFill>
            </a:endParaRPr>
          </a:p>
        </p:txBody>
      </p:sp>
      <p:sp>
        <p:nvSpPr>
          <p:cNvPr id="2" name="Date Placeholder 1"/>
          <p:cNvSpPr>
            <a:spLocks noGrp="1" noSelect="1"/>
          </p:cNvSpPr>
          <p:nvPr>
            <p:ph type="dt" sz="half" idx="10"/>
          </p:nvPr>
        </p:nvSpPr>
        <p:spPr bwMode="gray"/>
        <p:txBody>
          <a:bodyPr/>
          <a:lstStyle/>
          <a:p>
            <a:fld id="{D4CC3CED-CF86-4BEC-9020-2C383B8207BF}" type="datetime1">
              <a:rPr lang="nl-NL" smtClean="0"/>
              <a:t>27-7-2026</a:t>
            </a:fld>
            <a:endParaRPr lang="nl-NL"/>
          </a:p>
        </p:txBody>
      </p:sp>
      <p:sp>
        <p:nvSpPr>
          <p:cNvPr id="4" name="Footer Placeholder 3"/>
          <p:cNvSpPr>
            <a:spLocks noGrp="1" noSelect="1"/>
          </p:cNvSpPr>
          <p:nvPr>
            <p:ph type="ftr" sz="quarter" idx="11"/>
          </p:nvPr>
        </p:nvSpPr>
        <p:spPr bwMode="gray"/>
        <p:txBody>
          <a:bodyPr/>
          <a:lstStyle/>
          <a:p>
            <a:endParaRPr lang="nl-NL"/>
          </a:p>
        </p:txBody>
      </p:sp>
      <p:sp>
        <p:nvSpPr>
          <p:cNvPr id="5" name="Slide Number Placeholder 4"/>
          <p:cNvSpPr>
            <a:spLocks noGrp="1" noSelect="1"/>
          </p:cNvSpPr>
          <p:nvPr>
            <p:ph type="sldNum" sz="quarter" idx="12"/>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41629258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noSelect="1"/>
          </p:cNvSpPr>
          <p:nvPr>
            <p:ph type="title" hasCustomPrompt="1"/>
          </p:nvPr>
        </p:nvSpPr>
        <p:spPr bwMode="gray"/>
        <p:txBody>
          <a:bodyPr/>
          <a:lstStyle>
            <a:lvl1pPr>
              <a:defRPr/>
            </a:lvl1pPr>
          </a:lstStyle>
          <a:p>
            <a:r>
              <a:rPr lang="nl-NL" noProof="1"/>
              <a:t>Titel</a:t>
            </a:r>
          </a:p>
        </p:txBody>
      </p:sp>
      <p:sp>
        <p:nvSpPr>
          <p:cNvPr id="3" name="Date Placeholder 2"/>
          <p:cNvSpPr>
            <a:spLocks noGrp="1" noSelect="1"/>
          </p:cNvSpPr>
          <p:nvPr>
            <p:ph type="dt" sz="half" idx="10"/>
          </p:nvPr>
        </p:nvSpPr>
        <p:spPr bwMode="gray"/>
        <p:txBody>
          <a:bodyPr/>
          <a:lstStyle/>
          <a:p>
            <a:fld id="{0317C0B6-78AF-4ED0-8E0F-DB9E7F07422A}" type="datetime1">
              <a:rPr lang="nl-NL" smtClean="0"/>
              <a:t>27-7-2026</a:t>
            </a:fld>
            <a:endParaRPr lang="nl-NL"/>
          </a:p>
        </p:txBody>
      </p:sp>
      <p:sp>
        <p:nvSpPr>
          <p:cNvPr id="4" name="Footer Placeholder 3"/>
          <p:cNvSpPr>
            <a:spLocks noGrp="1" noSelect="1"/>
          </p:cNvSpPr>
          <p:nvPr>
            <p:ph type="ftr" sz="quarter" idx="11"/>
          </p:nvPr>
        </p:nvSpPr>
        <p:spPr bwMode="gray"/>
        <p:txBody>
          <a:bodyPr/>
          <a:lstStyle/>
          <a:p>
            <a:endParaRPr lang="nl-NL"/>
          </a:p>
        </p:txBody>
      </p:sp>
      <p:sp>
        <p:nvSpPr>
          <p:cNvPr id="5" name="Slide Number Placeholder 4"/>
          <p:cNvSpPr>
            <a:spLocks noGrp="1" noSelect="1"/>
          </p:cNvSpPr>
          <p:nvPr>
            <p:ph type="sldNum" sz="quarter" idx="12"/>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3757276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Leeg met logo">
    <p:spTree>
      <p:nvGrpSpPr>
        <p:cNvPr id="1" name=""/>
        <p:cNvGrpSpPr/>
        <p:nvPr/>
      </p:nvGrpSpPr>
      <p:grpSpPr>
        <a:xfrm>
          <a:off x="0" y="0"/>
          <a:ext cx="0" cy="0"/>
          <a:chOff x="0" y="0"/>
          <a:chExt cx="0" cy="0"/>
        </a:xfrm>
      </p:grpSpPr>
      <p:sp>
        <p:nvSpPr>
          <p:cNvPr id="2" name="Date Placeholder 1"/>
          <p:cNvSpPr>
            <a:spLocks noGrp="1" noSelect="1"/>
          </p:cNvSpPr>
          <p:nvPr>
            <p:ph type="dt" sz="half" idx="10"/>
          </p:nvPr>
        </p:nvSpPr>
        <p:spPr bwMode="gray"/>
        <p:txBody>
          <a:bodyPr/>
          <a:lstStyle/>
          <a:p>
            <a:fld id="{60B92E41-EDDB-4A84-8225-51BE6C0C29F5}" type="datetime1">
              <a:rPr lang="nl-NL" smtClean="0"/>
              <a:t>27-7-2026</a:t>
            </a:fld>
            <a:endParaRPr lang="nl-NL"/>
          </a:p>
        </p:txBody>
      </p:sp>
      <p:sp>
        <p:nvSpPr>
          <p:cNvPr id="3" name="Footer Placeholder 2"/>
          <p:cNvSpPr>
            <a:spLocks noGrp="1" noSelect="1"/>
          </p:cNvSpPr>
          <p:nvPr>
            <p:ph type="ftr" sz="quarter" idx="11"/>
          </p:nvPr>
        </p:nvSpPr>
        <p:spPr bwMode="gray"/>
        <p:txBody>
          <a:bodyPr/>
          <a:lstStyle/>
          <a:p>
            <a:endParaRPr lang="nl-NL"/>
          </a:p>
        </p:txBody>
      </p:sp>
      <p:sp>
        <p:nvSpPr>
          <p:cNvPr id="4" name="Slide Number Placeholder 3"/>
          <p:cNvSpPr>
            <a:spLocks noGrp="1" noSelect="1"/>
          </p:cNvSpPr>
          <p:nvPr>
            <p:ph type="sldNum" sz="quarter" idx="12"/>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18882375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Date Placeholder 1"/>
          <p:cNvSpPr>
            <a:spLocks noGrp="1" noSelect="1"/>
          </p:cNvSpPr>
          <p:nvPr>
            <p:ph type="dt" sz="half" idx="10"/>
          </p:nvPr>
        </p:nvSpPr>
        <p:spPr bwMode="gray"/>
        <p:txBody>
          <a:bodyPr/>
          <a:lstStyle/>
          <a:p>
            <a:fld id="{FC808525-0AA4-4D75-A6C0-8648B82FE1A3}" type="datetime1">
              <a:rPr lang="nl-NL" smtClean="0"/>
              <a:t>27-7-2026</a:t>
            </a:fld>
            <a:endParaRPr lang="nl-NL"/>
          </a:p>
        </p:txBody>
      </p:sp>
      <p:sp>
        <p:nvSpPr>
          <p:cNvPr id="3" name="Footer Placeholder 2"/>
          <p:cNvSpPr>
            <a:spLocks noGrp="1" noSelect="1"/>
          </p:cNvSpPr>
          <p:nvPr>
            <p:ph type="ftr" sz="quarter" idx="11"/>
          </p:nvPr>
        </p:nvSpPr>
        <p:spPr bwMode="gray"/>
        <p:txBody>
          <a:bodyPr/>
          <a:lstStyle/>
          <a:p>
            <a:endParaRPr lang="nl-NL"/>
          </a:p>
        </p:txBody>
      </p:sp>
      <p:sp>
        <p:nvSpPr>
          <p:cNvPr id="4" name="Slide Number Placeholder 3"/>
          <p:cNvSpPr>
            <a:spLocks noGrp="1" noSelect="1"/>
          </p:cNvSpPr>
          <p:nvPr>
            <p:ph type="sldNum" sz="quarter" idx="12"/>
          </p:nvPr>
        </p:nvSpPr>
        <p:spPr bwMode="gray"/>
        <p:txBody>
          <a:body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44072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9.pn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11529B7-050A-C15E-D59F-2D902FE9AD9C}"/>
              </a:ext>
            </a:extLst>
          </p:cNvPr>
          <p:cNvSpPr>
            <a:spLocks noGrp="1"/>
          </p:cNvSpPr>
          <p:nvPr>
            <p:ph type="title"/>
          </p:nvPr>
        </p:nvSpPr>
        <p:spPr>
          <a:xfrm>
            <a:off x="1271588" y="1476805"/>
            <a:ext cx="9648825" cy="415498"/>
          </a:xfrm>
          <a:prstGeom prst="rect">
            <a:avLst/>
          </a:prstGeom>
        </p:spPr>
        <p:txBody>
          <a:bodyPr vert="horz" wrap="square" lIns="0" tIns="0" rIns="0" bIns="0" rtlCol="0" anchor="b" anchorCtr="0">
            <a:spAutoFit/>
          </a:bodyPr>
          <a:lstStyle/>
          <a:p>
            <a:r>
              <a:rPr lang="nl-NL"/>
              <a:t>Klik om stijl te bewerken</a:t>
            </a:r>
            <a:endParaRPr lang="en-GB"/>
          </a:p>
        </p:txBody>
      </p:sp>
      <p:sp>
        <p:nvSpPr>
          <p:cNvPr id="3" name="Tijdelijke aanduiding voor tekst 2">
            <a:extLst>
              <a:ext uri="{FF2B5EF4-FFF2-40B4-BE49-F238E27FC236}">
                <a16:creationId xmlns:a16="http://schemas.microsoft.com/office/drawing/2014/main" id="{AB020BE5-4847-8A47-90D1-02705FA9DBD1}"/>
              </a:ext>
            </a:extLst>
          </p:cNvPr>
          <p:cNvSpPr>
            <a:spLocks noGrp="1"/>
          </p:cNvSpPr>
          <p:nvPr>
            <p:ph type="body" idx="1"/>
          </p:nvPr>
        </p:nvSpPr>
        <p:spPr>
          <a:xfrm>
            <a:off x="1271588" y="2182476"/>
            <a:ext cx="9648825" cy="3420000"/>
          </a:xfrm>
          <a:prstGeom prst="rect">
            <a:avLst/>
          </a:prstGeom>
        </p:spPr>
        <p:txBody>
          <a:bodyPr vert="horz" lIns="0" tIns="0" rIns="0" bIns="0" rtlCol="0">
            <a:noAutofit/>
          </a:bodyPr>
          <a:lstStyle/>
          <a:p>
            <a:pPr lvl="0"/>
            <a:r>
              <a:rPr lang="nl-NL"/>
              <a:t>Diem meKlikken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5" name="Tijdelijke aanduiding voor voettekst 4">
            <a:extLst>
              <a:ext uri="{FF2B5EF4-FFF2-40B4-BE49-F238E27FC236}">
                <a16:creationId xmlns:a16="http://schemas.microsoft.com/office/drawing/2014/main" id="{44F4FE9A-9151-2B40-8EB6-0F6D9993919C}"/>
              </a:ext>
            </a:extLst>
          </p:cNvPr>
          <p:cNvSpPr>
            <a:spLocks noGrp="1"/>
          </p:cNvSpPr>
          <p:nvPr>
            <p:ph type="ftr" sz="quarter" idx="3"/>
          </p:nvPr>
        </p:nvSpPr>
        <p:spPr>
          <a:xfrm>
            <a:off x="1271588" y="747454"/>
            <a:ext cx="2484000" cy="184666"/>
          </a:xfrm>
          <a:prstGeom prst="rect">
            <a:avLst/>
          </a:prstGeom>
        </p:spPr>
        <p:txBody>
          <a:bodyPr vert="horz" lIns="0" tIns="0" rIns="0" bIns="0" rtlCol="0" anchor="ctr">
            <a:spAutoFit/>
          </a:bodyPr>
          <a:lstStyle>
            <a:lvl1pPr algn="l">
              <a:defRPr sz="1200" cap="all" baseline="0">
                <a:solidFill>
                  <a:schemeClr val="tx2"/>
                </a:solidFill>
              </a:defRPr>
            </a:lvl1pPr>
          </a:lstStyle>
          <a:p>
            <a:r>
              <a:rPr lang="en-GB" err="1"/>
              <a:t>onderwerp</a:t>
            </a:r>
            <a:endParaRPr lang="en-GB"/>
          </a:p>
        </p:txBody>
      </p:sp>
      <p:sp>
        <p:nvSpPr>
          <p:cNvPr id="6" name="Tijdelijke aanduiding voor dianummer 5">
            <a:extLst>
              <a:ext uri="{FF2B5EF4-FFF2-40B4-BE49-F238E27FC236}">
                <a16:creationId xmlns:a16="http://schemas.microsoft.com/office/drawing/2014/main" id="{35EAB811-44BE-3BA0-4921-424777E8B663}"/>
              </a:ext>
            </a:extLst>
          </p:cNvPr>
          <p:cNvSpPr>
            <a:spLocks noGrp="1"/>
          </p:cNvSpPr>
          <p:nvPr>
            <p:ph type="sldNum" sz="quarter" idx="4"/>
          </p:nvPr>
        </p:nvSpPr>
        <p:spPr>
          <a:xfrm>
            <a:off x="5979783" y="6409263"/>
            <a:ext cx="232435" cy="153888"/>
          </a:xfrm>
          <a:prstGeom prst="rect">
            <a:avLst/>
          </a:prstGeom>
        </p:spPr>
        <p:txBody>
          <a:bodyPr vert="horz" wrap="none" lIns="0" tIns="0" rIns="0" bIns="0" rtlCol="0" anchor="ctr">
            <a:spAutoFit/>
          </a:bodyPr>
          <a:lstStyle>
            <a:lvl1pPr algn="ctr">
              <a:defRPr sz="1000">
                <a:solidFill>
                  <a:schemeClr val="tx2"/>
                </a:solidFill>
              </a:defRPr>
            </a:lvl1pPr>
          </a:lstStyle>
          <a:p>
            <a:fld id="{D5F1F13D-6E18-4802-9747-92EB3505EAF2}" type="slidenum">
              <a:rPr lang="en-GB" smtClean="0"/>
              <a:pPr/>
              <a:t>‹nr.›</a:t>
            </a:fld>
            <a:endParaRPr lang="en-GB"/>
          </a:p>
        </p:txBody>
      </p:sp>
      <p:pic>
        <p:nvPicPr>
          <p:cNvPr id="9" name="Logo">
            <a:extLst>
              <a:ext uri="{FF2B5EF4-FFF2-40B4-BE49-F238E27FC236}">
                <a16:creationId xmlns:a16="http://schemas.microsoft.com/office/drawing/2014/main" id="{9777730B-7533-6C26-5945-6274EAC0E984}"/>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19"/>
              </a:ext>
            </a:extLst>
          </a:blip>
          <a:stretch>
            <a:fillRect/>
          </a:stretch>
        </p:blipFill>
        <p:spPr>
          <a:xfrm>
            <a:off x="10349865" y="6350837"/>
            <a:ext cx="1154430" cy="277796"/>
          </a:xfrm>
          <a:prstGeom prst="rect">
            <a:avLst/>
          </a:prstGeom>
        </p:spPr>
      </p:pic>
    </p:spTree>
    <p:extLst>
      <p:ext uri="{BB962C8B-B14F-4D97-AF65-F5344CB8AC3E}">
        <p14:creationId xmlns:p14="http://schemas.microsoft.com/office/powerpoint/2010/main" val="424158622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6" r:id="rId12"/>
    <p:sldLayoutId id="2147483667" r:id="rId13"/>
    <p:sldLayoutId id="2147483668" r:id="rId14"/>
    <p:sldLayoutId id="2147483654" r:id="rId15"/>
    <p:sldLayoutId id="2147483669" r:id="rId16"/>
    <p:sldLayoutId id="2147483655" r:id="rId17"/>
  </p:sldLayoutIdLst>
  <p:hf sldNum="0" hdr="0" dt="0"/>
  <p:txStyles>
    <p:titleStyle>
      <a:lvl1pPr algn="l" defTabSz="914400" rtl="0" eaLnBrk="1" latinLnBrk="0" hangingPunct="1">
        <a:lnSpc>
          <a:spcPct val="90000"/>
        </a:lnSpc>
        <a:spcBef>
          <a:spcPct val="0"/>
        </a:spcBef>
        <a:buNone/>
        <a:defRPr sz="3000" kern="1200" spc="-50" baseline="0">
          <a:solidFill>
            <a:schemeClr val="tx2"/>
          </a:solidFill>
          <a:latin typeface="+mj-lt"/>
          <a:ea typeface="+mj-ea"/>
          <a:cs typeface="+mj-cs"/>
        </a:defRPr>
      </a:lvl1pPr>
    </p:titleStyle>
    <p:bodyStyle>
      <a:lvl1pPr marL="180975" indent="-180975" algn="l" defTabSz="914400" rtl="0" eaLnBrk="1" latinLnBrk="0" hangingPunct="1">
        <a:lnSpc>
          <a:spcPct val="100000"/>
        </a:lnSpc>
        <a:spcBef>
          <a:spcPts val="0"/>
        </a:spcBef>
        <a:buFont typeface="Arial" panose="020B0604020202020204" pitchFamily="34" charset="0"/>
        <a:buChar char="•"/>
        <a:defRPr sz="2400" kern="1200">
          <a:solidFill>
            <a:schemeClr val="tx2"/>
          </a:solidFill>
          <a:latin typeface="+mn-lt"/>
          <a:ea typeface="+mn-ea"/>
          <a:cs typeface="+mn-cs"/>
        </a:defRPr>
      </a:lvl1pPr>
      <a:lvl2pPr marL="360363" indent="-184150" algn="l" defTabSz="914400" rtl="0" eaLnBrk="1" latinLnBrk="0" hangingPunct="1">
        <a:lnSpc>
          <a:spcPct val="100000"/>
        </a:lnSpc>
        <a:spcBef>
          <a:spcPts val="0"/>
        </a:spcBef>
        <a:buFont typeface="Arial" panose="020B0604020202020204" pitchFamily="34" charset="0"/>
        <a:buChar char="•"/>
        <a:defRPr sz="2400" kern="1200">
          <a:solidFill>
            <a:schemeClr val="tx2"/>
          </a:solidFill>
          <a:latin typeface="+mn-lt"/>
          <a:ea typeface="+mn-ea"/>
          <a:cs typeface="+mn-cs"/>
        </a:defRPr>
      </a:lvl2pPr>
      <a:lvl3pPr marL="536575" indent="-176213" algn="l" defTabSz="914400" rtl="0" eaLnBrk="1" latinLnBrk="0" hangingPunct="1">
        <a:lnSpc>
          <a:spcPct val="100000"/>
        </a:lnSpc>
        <a:spcBef>
          <a:spcPts val="0"/>
        </a:spcBef>
        <a:buFont typeface="Arial" panose="020B0604020202020204" pitchFamily="34" charset="0"/>
        <a:buChar char="•"/>
        <a:defRPr sz="2400" kern="1200">
          <a:solidFill>
            <a:schemeClr val="tx2"/>
          </a:solidFill>
          <a:latin typeface="+mn-lt"/>
          <a:ea typeface="+mn-ea"/>
          <a:cs typeface="+mn-cs"/>
        </a:defRPr>
      </a:lvl3pPr>
      <a:lvl4pPr marL="719138" indent="-182563" algn="l" defTabSz="914400" rtl="0" eaLnBrk="1" latinLnBrk="0" hangingPunct="1">
        <a:lnSpc>
          <a:spcPct val="100000"/>
        </a:lnSpc>
        <a:spcBef>
          <a:spcPts val="0"/>
        </a:spcBef>
        <a:buFont typeface="Arial" panose="020B0604020202020204" pitchFamily="34" charset="0"/>
        <a:buChar char="•"/>
        <a:defRPr sz="2400" kern="1200">
          <a:solidFill>
            <a:schemeClr val="tx2"/>
          </a:solidFill>
          <a:latin typeface="+mn-lt"/>
          <a:ea typeface="+mn-ea"/>
          <a:cs typeface="+mn-cs"/>
        </a:defRPr>
      </a:lvl4pPr>
      <a:lvl5pPr marL="895350" indent="-176213" algn="l" defTabSz="914400" rtl="0" eaLnBrk="1" latinLnBrk="0" hangingPunct="1">
        <a:lnSpc>
          <a:spcPct val="100000"/>
        </a:lnSpc>
        <a:spcBef>
          <a:spcPts val="0"/>
        </a:spcBef>
        <a:buFont typeface="Arial" panose="020B0604020202020204" pitchFamily="34" charset="0"/>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801" userDrawn="1">
          <p15:clr>
            <a:srgbClr val="F26B43"/>
          </p15:clr>
        </p15:guide>
        <p15:guide id="3" pos="68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63C1F275-8460-4C6A-8278-AA10205F54AF}"/>
              </a:ext>
            </a:extLst>
          </p:cNvPr>
          <p:cNvSpPr/>
          <p:nvPr/>
        </p:nvSpPr>
        <p:spPr>
          <a:xfrm>
            <a:off x="0" y="6309322"/>
            <a:ext cx="12192000" cy="548679"/>
          </a:xfrm>
          <a:prstGeom prst="rect">
            <a:avLst/>
          </a:prstGeom>
          <a:gradFill flip="none" rotWithShape="1">
            <a:gsLst>
              <a:gs pos="75000">
                <a:srgbClr val="2581C4"/>
              </a:gs>
              <a:gs pos="24000">
                <a:srgbClr val="F59C00"/>
              </a:gs>
            </a:gsLst>
            <a:lin ang="3000000" scaled="0"/>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sz="2400"/>
          </a:p>
        </p:txBody>
      </p:sp>
      <p:sp>
        <p:nvSpPr>
          <p:cNvPr id="4098" name="Rectangle 2"/>
          <p:cNvSpPr>
            <a:spLocks noGrp="1" noChangeArrowheads="1"/>
          </p:cNvSpPr>
          <p:nvPr>
            <p:ph type="title"/>
          </p:nvPr>
        </p:nvSpPr>
        <p:spPr bwMode="auto">
          <a:xfrm>
            <a:off x="720000" y="576000"/>
            <a:ext cx="10752000" cy="7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t>Klik om het opmaakprofiel te bewerken</a:t>
            </a:r>
          </a:p>
        </p:txBody>
      </p:sp>
      <p:sp>
        <p:nvSpPr>
          <p:cNvPr id="4099" name="Rectangle 3"/>
          <p:cNvSpPr>
            <a:spLocks noGrp="1" noChangeArrowheads="1"/>
          </p:cNvSpPr>
          <p:nvPr>
            <p:ph type="body" idx="1"/>
          </p:nvPr>
        </p:nvSpPr>
        <p:spPr bwMode="auto">
          <a:xfrm>
            <a:off x="720000" y="1584000"/>
            <a:ext cx="10752000" cy="451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t>Klik om de modelstijlen te bewerken</a:t>
            </a:r>
          </a:p>
          <a:p>
            <a:pPr lvl="1"/>
            <a:r>
              <a:rPr lang="nl-NL"/>
              <a:t>Tweede niveau</a:t>
            </a:r>
          </a:p>
          <a:p>
            <a:pPr lvl="2"/>
            <a:r>
              <a:rPr lang="nl-NL"/>
              <a:t>Derde niveau</a:t>
            </a:r>
          </a:p>
        </p:txBody>
      </p:sp>
      <p:sp>
        <p:nvSpPr>
          <p:cNvPr id="4104" name="Rectangle 8"/>
          <p:cNvSpPr>
            <a:spLocks noChangeArrowheads="1"/>
          </p:cNvSpPr>
          <p:nvPr/>
        </p:nvSpPr>
        <p:spPr bwMode="auto">
          <a:xfrm>
            <a:off x="10992544" y="6367636"/>
            <a:ext cx="1056117"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fld id="{364643A5-B50D-42AE-94BB-D3D33DD7C505}" type="slidenum">
              <a:rPr lang="nl-NL" sz="1867" b="1" smtClean="0">
                <a:solidFill>
                  <a:schemeClr val="bg1"/>
                </a:solidFill>
                <a:latin typeface="+mj-lt"/>
              </a:rPr>
              <a:t>‹nr.›</a:t>
            </a:fld>
            <a:endParaRPr lang="nl-NL" sz="1867" b="1">
              <a:solidFill>
                <a:schemeClr val="bg1"/>
              </a:solidFill>
              <a:latin typeface="+mj-lt"/>
            </a:endParaRPr>
          </a:p>
        </p:txBody>
      </p:sp>
      <p:pic>
        <p:nvPicPr>
          <p:cNvPr id="12" name="Afbeelding 11">
            <a:extLst>
              <a:ext uri="{FF2B5EF4-FFF2-40B4-BE49-F238E27FC236}">
                <a16:creationId xmlns:a16="http://schemas.microsoft.com/office/drawing/2014/main" id="{74C295C7-45FE-4461-AC6E-8A58A44254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54618" y="3009879"/>
            <a:ext cx="1282765" cy="838243"/>
          </a:xfrm>
          <a:prstGeom prst="rect">
            <a:avLst/>
          </a:prstGeom>
        </p:spPr>
      </p:pic>
    </p:spTree>
    <p:extLst>
      <p:ext uri="{BB962C8B-B14F-4D97-AF65-F5344CB8AC3E}">
        <p14:creationId xmlns:p14="http://schemas.microsoft.com/office/powerpoint/2010/main" val="274530838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hf hdr="0"/>
  <p:txStyles>
    <p:titleStyle>
      <a:lvl1pPr algn="l" rtl="0" eaLnBrk="1" fontAlgn="base" hangingPunct="1">
        <a:spcBef>
          <a:spcPct val="0"/>
        </a:spcBef>
        <a:spcAft>
          <a:spcPct val="0"/>
        </a:spcAft>
        <a:defRPr sz="3200" b="1">
          <a:solidFill>
            <a:srgbClr val="0082C2"/>
          </a:solidFill>
          <a:latin typeface="+mj-lt"/>
          <a:ea typeface="+mj-ea"/>
          <a:cs typeface="+mj-cs"/>
        </a:defRPr>
      </a:lvl1pPr>
      <a:lvl2pPr algn="l" rtl="0" eaLnBrk="1" fontAlgn="base" hangingPunct="1">
        <a:spcBef>
          <a:spcPct val="0"/>
        </a:spcBef>
        <a:spcAft>
          <a:spcPct val="0"/>
        </a:spcAft>
        <a:defRPr sz="3200" b="1">
          <a:solidFill>
            <a:schemeClr val="tx2"/>
          </a:solidFill>
          <a:latin typeface="Trebuchet MS" pitchFamily="34" charset="0"/>
        </a:defRPr>
      </a:lvl2pPr>
      <a:lvl3pPr algn="l" rtl="0" eaLnBrk="1" fontAlgn="base" hangingPunct="1">
        <a:spcBef>
          <a:spcPct val="0"/>
        </a:spcBef>
        <a:spcAft>
          <a:spcPct val="0"/>
        </a:spcAft>
        <a:defRPr sz="3200" b="1">
          <a:solidFill>
            <a:schemeClr val="tx2"/>
          </a:solidFill>
          <a:latin typeface="Trebuchet MS" pitchFamily="34" charset="0"/>
        </a:defRPr>
      </a:lvl3pPr>
      <a:lvl4pPr algn="l" rtl="0" eaLnBrk="1" fontAlgn="base" hangingPunct="1">
        <a:spcBef>
          <a:spcPct val="0"/>
        </a:spcBef>
        <a:spcAft>
          <a:spcPct val="0"/>
        </a:spcAft>
        <a:defRPr sz="3200" b="1">
          <a:solidFill>
            <a:schemeClr val="tx2"/>
          </a:solidFill>
          <a:latin typeface="Trebuchet MS" pitchFamily="34" charset="0"/>
        </a:defRPr>
      </a:lvl4pPr>
      <a:lvl5pPr algn="l" rtl="0" eaLnBrk="1" fontAlgn="base" hangingPunct="1">
        <a:spcBef>
          <a:spcPct val="0"/>
        </a:spcBef>
        <a:spcAft>
          <a:spcPct val="0"/>
        </a:spcAft>
        <a:defRPr sz="3200" b="1">
          <a:solidFill>
            <a:schemeClr val="tx2"/>
          </a:solidFill>
          <a:latin typeface="Trebuchet MS" pitchFamily="34" charset="0"/>
        </a:defRPr>
      </a:lvl5pPr>
      <a:lvl6pPr marL="609585" algn="l" rtl="0" eaLnBrk="1" fontAlgn="base" hangingPunct="1">
        <a:spcBef>
          <a:spcPct val="0"/>
        </a:spcBef>
        <a:spcAft>
          <a:spcPct val="0"/>
        </a:spcAft>
        <a:defRPr sz="3200" b="1">
          <a:solidFill>
            <a:schemeClr val="tx2"/>
          </a:solidFill>
          <a:latin typeface="Trebuchet MS" pitchFamily="34" charset="0"/>
        </a:defRPr>
      </a:lvl6pPr>
      <a:lvl7pPr marL="1219170" algn="l" rtl="0" eaLnBrk="1" fontAlgn="base" hangingPunct="1">
        <a:spcBef>
          <a:spcPct val="0"/>
        </a:spcBef>
        <a:spcAft>
          <a:spcPct val="0"/>
        </a:spcAft>
        <a:defRPr sz="3200" b="1">
          <a:solidFill>
            <a:schemeClr val="tx2"/>
          </a:solidFill>
          <a:latin typeface="Trebuchet MS" pitchFamily="34" charset="0"/>
        </a:defRPr>
      </a:lvl7pPr>
      <a:lvl8pPr marL="1828754" algn="l" rtl="0" eaLnBrk="1" fontAlgn="base" hangingPunct="1">
        <a:spcBef>
          <a:spcPct val="0"/>
        </a:spcBef>
        <a:spcAft>
          <a:spcPct val="0"/>
        </a:spcAft>
        <a:defRPr sz="3200" b="1">
          <a:solidFill>
            <a:schemeClr val="tx2"/>
          </a:solidFill>
          <a:latin typeface="Trebuchet MS" pitchFamily="34" charset="0"/>
        </a:defRPr>
      </a:lvl8pPr>
      <a:lvl9pPr marL="2438339" algn="l" rtl="0" eaLnBrk="1" fontAlgn="base" hangingPunct="1">
        <a:spcBef>
          <a:spcPct val="0"/>
        </a:spcBef>
        <a:spcAft>
          <a:spcPct val="0"/>
        </a:spcAft>
        <a:defRPr sz="3200" b="1">
          <a:solidFill>
            <a:schemeClr val="tx2"/>
          </a:solidFill>
          <a:latin typeface="Trebuchet MS" pitchFamily="34" charset="0"/>
        </a:defRPr>
      </a:lvl9pPr>
    </p:titleStyle>
    <p:bodyStyle>
      <a:lvl1pPr marL="609585" indent="-609585" algn="l" rtl="0" eaLnBrk="1" fontAlgn="base" hangingPunct="1">
        <a:lnSpc>
          <a:spcPct val="100000"/>
        </a:lnSpc>
        <a:spcBef>
          <a:spcPct val="20000"/>
        </a:spcBef>
        <a:spcAft>
          <a:spcPct val="0"/>
        </a:spcAft>
        <a:buClr>
          <a:srgbClr val="0082C2"/>
        </a:buClr>
        <a:buFont typeface="+mj-lt"/>
        <a:buAutoNum type="arabicPeriod"/>
        <a:defRPr sz="2400">
          <a:solidFill>
            <a:schemeClr val="tx1"/>
          </a:solidFill>
          <a:latin typeface="+mn-lt"/>
          <a:ea typeface="+mn-ea"/>
          <a:cs typeface="+mn-cs"/>
        </a:defRPr>
      </a:lvl1pPr>
      <a:lvl2pPr marL="1219170" indent="-609585" algn="l" rtl="0" eaLnBrk="1" fontAlgn="base" hangingPunct="1">
        <a:lnSpc>
          <a:spcPct val="100000"/>
        </a:lnSpc>
        <a:spcBef>
          <a:spcPct val="20000"/>
        </a:spcBef>
        <a:spcAft>
          <a:spcPct val="0"/>
        </a:spcAft>
        <a:buClr>
          <a:srgbClr val="0082C2"/>
        </a:buClr>
        <a:buFont typeface="+mj-lt"/>
        <a:buAutoNum type="alphaLcPeriod"/>
        <a:defRPr sz="2400">
          <a:solidFill>
            <a:schemeClr val="tx1"/>
          </a:solidFill>
          <a:latin typeface="+mn-lt"/>
        </a:defRPr>
      </a:lvl2pPr>
      <a:lvl3pPr marL="1523962" indent="-304792" algn="l" rtl="0" eaLnBrk="1" fontAlgn="base" hangingPunct="1">
        <a:lnSpc>
          <a:spcPct val="100000"/>
        </a:lnSpc>
        <a:spcBef>
          <a:spcPct val="20000"/>
        </a:spcBef>
        <a:spcAft>
          <a:spcPct val="0"/>
        </a:spcAft>
        <a:buClr>
          <a:srgbClr val="0082C2"/>
        </a:buClr>
        <a:buFont typeface="Wingdings" panose="05000000000000000000" pitchFamily="2" charset="2"/>
        <a:buChar char="§"/>
        <a:defRPr sz="2400">
          <a:solidFill>
            <a:schemeClr val="tx1"/>
          </a:solidFill>
          <a:latin typeface="+mn-lt"/>
        </a:defRPr>
      </a:lvl3pPr>
      <a:lvl4pPr marL="2133547" indent="-304792" algn="l" rtl="0" eaLnBrk="1" fontAlgn="base" hangingPunct="1">
        <a:spcBef>
          <a:spcPct val="20000"/>
        </a:spcBef>
        <a:spcAft>
          <a:spcPct val="0"/>
        </a:spcAft>
        <a:buClr>
          <a:srgbClr val="0082C2"/>
        </a:buClr>
        <a:buFont typeface="Segoe UI" panose="020B0502040204020203" pitchFamily="34" charset="0"/>
        <a:buChar char="○"/>
        <a:defRPr sz="3200">
          <a:solidFill>
            <a:schemeClr val="tx1"/>
          </a:solidFill>
          <a:latin typeface="+mn-lt"/>
        </a:defRPr>
      </a:lvl4pPr>
      <a:lvl5pPr marL="2438339" indent="0" algn="l" rtl="0" eaLnBrk="1" fontAlgn="base" hangingPunct="1">
        <a:spcBef>
          <a:spcPct val="20000"/>
        </a:spcBef>
        <a:spcAft>
          <a:spcPct val="0"/>
        </a:spcAft>
        <a:buClr>
          <a:srgbClr val="0082C2"/>
        </a:buClr>
        <a:buFont typeface="Wingdings" panose="05000000000000000000" pitchFamily="2" charset="2"/>
        <a:buNone/>
        <a:defRPr sz="3200">
          <a:solidFill>
            <a:schemeClr val="tx1"/>
          </a:solidFill>
          <a:latin typeface="+mn-lt"/>
        </a:defRPr>
      </a:lvl5pPr>
      <a:lvl6pPr marL="3352716" indent="-304792" algn="l" rtl="0" eaLnBrk="1" fontAlgn="base" hangingPunct="1">
        <a:spcBef>
          <a:spcPct val="20000"/>
        </a:spcBef>
        <a:spcAft>
          <a:spcPct val="0"/>
        </a:spcAft>
        <a:buChar char="»"/>
        <a:defRPr sz="2133">
          <a:solidFill>
            <a:schemeClr val="tx1"/>
          </a:solidFill>
          <a:latin typeface="+mn-lt"/>
        </a:defRPr>
      </a:lvl6pPr>
      <a:lvl7pPr marL="3962301" indent="-304792" algn="l" rtl="0" eaLnBrk="1" fontAlgn="base" hangingPunct="1">
        <a:spcBef>
          <a:spcPct val="20000"/>
        </a:spcBef>
        <a:spcAft>
          <a:spcPct val="0"/>
        </a:spcAft>
        <a:buChar char="»"/>
        <a:defRPr sz="2133">
          <a:solidFill>
            <a:schemeClr val="tx1"/>
          </a:solidFill>
          <a:latin typeface="+mn-lt"/>
        </a:defRPr>
      </a:lvl7pPr>
      <a:lvl8pPr marL="4571886" indent="-304792" algn="l" rtl="0" eaLnBrk="1" fontAlgn="base" hangingPunct="1">
        <a:spcBef>
          <a:spcPct val="20000"/>
        </a:spcBef>
        <a:spcAft>
          <a:spcPct val="0"/>
        </a:spcAft>
        <a:buChar char="»"/>
        <a:defRPr sz="2133">
          <a:solidFill>
            <a:schemeClr val="tx1"/>
          </a:solidFill>
          <a:latin typeface="+mn-lt"/>
        </a:defRPr>
      </a:lvl8pPr>
      <a:lvl9pPr marL="5181470" indent="-304792" algn="l" rtl="0" eaLnBrk="1" fontAlgn="base" hangingPunct="1">
        <a:spcBef>
          <a:spcPct val="20000"/>
        </a:spcBef>
        <a:spcAft>
          <a:spcPct val="0"/>
        </a:spcAft>
        <a:buChar char="»"/>
        <a:defRPr sz="2133">
          <a:solidFill>
            <a:schemeClr val="tx1"/>
          </a:solidFill>
          <a:latin typeface="+mn-lt"/>
        </a:defRPr>
      </a:lvl9pPr>
    </p:bodyStyle>
    <p:otherStyle>
      <a:defPPr>
        <a:defRPr lang="nl-NL"/>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pSp>
        <p:nvGrpSpPr>
          <p:cNvPr id="12" name="Groep 11"/>
          <p:cNvGrpSpPr>
            <a:grpSpLocks noSelect="1"/>
          </p:cNvGrpSpPr>
          <p:nvPr userDrawn="1"/>
        </p:nvGrpSpPr>
        <p:grpSpPr bwMode="black">
          <a:xfrm>
            <a:off x="243417" y="163513"/>
            <a:ext cx="567267" cy="1447800"/>
            <a:chOff x="182563" y="163513"/>
            <a:chExt cx="425450" cy="1447800"/>
          </a:xfrm>
          <a:solidFill>
            <a:srgbClr val="FF0000"/>
          </a:solidFill>
        </p:grpSpPr>
        <p:sp>
          <p:nvSpPr>
            <p:cNvPr id="13" name="Freeform 7"/>
            <p:cNvSpPr>
              <a:spLocks noSelect="1"/>
            </p:cNvSpPr>
            <p:nvPr/>
          </p:nvSpPr>
          <p:spPr bwMode="black">
            <a:xfrm>
              <a:off x="182563" y="1185863"/>
              <a:ext cx="425450" cy="425450"/>
            </a:xfrm>
            <a:custGeom>
              <a:avLst/>
              <a:gdLst/>
              <a:ahLst/>
              <a:cxnLst>
                <a:cxn ang="0">
                  <a:pos x="0" y="214"/>
                </a:cxn>
                <a:cxn ang="0">
                  <a:pos x="81" y="134"/>
                </a:cxn>
                <a:cxn ang="0">
                  <a:pos x="0" y="54"/>
                </a:cxn>
                <a:cxn ang="0">
                  <a:pos x="54" y="0"/>
                </a:cxn>
                <a:cxn ang="0">
                  <a:pos x="134" y="80"/>
                </a:cxn>
                <a:cxn ang="0">
                  <a:pos x="214" y="0"/>
                </a:cxn>
                <a:cxn ang="0">
                  <a:pos x="268" y="54"/>
                </a:cxn>
                <a:cxn ang="0">
                  <a:pos x="188" y="134"/>
                </a:cxn>
                <a:cxn ang="0">
                  <a:pos x="268" y="214"/>
                </a:cxn>
                <a:cxn ang="0">
                  <a:pos x="214" y="268"/>
                </a:cxn>
                <a:cxn ang="0">
                  <a:pos x="134" y="187"/>
                </a:cxn>
                <a:cxn ang="0">
                  <a:pos x="54" y="268"/>
                </a:cxn>
                <a:cxn ang="0">
                  <a:pos x="0" y="214"/>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4" name="Freeform 8"/>
            <p:cNvSpPr>
              <a:spLocks noSelect="1"/>
            </p:cNvSpPr>
            <p:nvPr/>
          </p:nvSpPr>
          <p:spPr bwMode="black">
            <a:xfrm>
              <a:off x="182563" y="163513"/>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sp>
          <p:nvSpPr>
            <p:cNvPr id="15" name="Freeform 9"/>
            <p:cNvSpPr>
              <a:spLocks noSelect="1"/>
            </p:cNvSpPr>
            <p:nvPr/>
          </p:nvSpPr>
          <p:spPr bwMode="black">
            <a:xfrm>
              <a:off x="182563" y="674688"/>
              <a:ext cx="425450" cy="425450"/>
            </a:xfrm>
            <a:custGeom>
              <a:avLst/>
              <a:gdLst/>
              <a:ahLst/>
              <a:cxnLst>
                <a:cxn ang="0">
                  <a:pos x="0" y="215"/>
                </a:cxn>
                <a:cxn ang="0">
                  <a:pos x="81" y="134"/>
                </a:cxn>
                <a:cxn ang="0">
                  <a:pos x="0" y="54"/>
                </a:cxn>
                <a:cxn ang="0">
                  <a:pos x="54" y="0"/>
                </a:cxn>
                <a:cxn ang="0">
                  <a:pos x="134" y="81"/>
                </a:cxn>
                <a:cxn ang="0">
                  <a:pos x="214" y="0"/>
                </a:cxn>
                <a:cxn ang="0">
                  <a:pos x="268" y="54"/>
                </a:cxn>
                <a:cxn ang="0">
                  <a:pos x="188" y="134"/>
                </a:cxn>
                <a:cxn ang="0">
                  <a:pos x="268" y="215"/>
                </a:cxn>
                <a:cxn ang="0">
                  <a:pos x="214" y="268"/>
                </a:cxn>
                <a:cxn ang="0">
                  <a:pos x="134" y="188"/>
                </a:cxn>
                <a:cxn ang="0">
                  <a:pos x="54" y="268"/>
                </a:cxn>
                <a:cxn ang="0">
                  <a:pos x="0" y="21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nl-NL" sz="1800"/>
            </a:p>
          </p:txBody>
        </p:sp>
      </p:grpSp>
      <p:sp>
        <p:nvSpPr>
          <p:cNvPr id="2" name="Tijdelijke aanduiding voor titel 1"/>
          <p:cNvSpPr>
            <a:spLocks noGrp="1" noSelect="1"/>
          </p:cNvSpPr>
          <p:nvPr>
            <p:ph type="title"/>
          </p:nvPr>
        </p:nvSpPr>
        <p:spPr bwMode="gray">
          <a:xfrm>
            <a:off x="1042628" y="1998333"/>
            <a:ext cx="10680000" cy="1143000"/>
          </a:xfrm>
          <a:prstGeom prst="rect">
            <a:avLst/>
          </a:prstGeom>
        </p:spPr>
        <p:txBody>
          <a:bodyPr vert="horz" lIns="0" tIns="0" rIns="0" bIns="0" rtlCol="0" anchor="t">
            <a:noAutofit/>
          </a:bodyPr>
          <a:lstStyle/>
          <a:p>
            <a:r>
              <a:rPr lang="nl-NL" noProof="1"/>
              <a:t>Klik om de stijl te bewerken</a:t>
            </a:r>
          </a:p>
        </p:txBody>
      </p:sp>
      <p:sp>
        <p:nvSpPr>
          <p:cNvPr id="3" name="Tijdelijke aanduiding voor tekst 2"/>
          <p:cNvSpPr>
            <a:spLocks noGrp="1" noSelect="1"/>
          </p:cNvSpPr>
          <p:nvPr>
            <p:ph type="body" idx="1"/>
          </p:nvPr>
        </p:nvSpPr>
        <p:spPr bwMode="gray">
          <a:xfrm>
            <a:off x="1042084" y="3367564"/>
            <a:ext cx="10680000" cy="2787175"/>
          </a:xfrm>
          <a:prstGeom prst="rect">
            <a:avLst/>
          </a:prstGeom>
        </p:spPr>
        <p:txBody>
          <a:bodyPr vert="horz" lIns="0" tIns="0" rIns="0" bIns="0" rtlCol="0">
            <a:noAutofit/>
          </a:bodyPr>
          <a:lstStyle/>
          <a:p>
            <a:pPr lvl="0"/>
            <a:r>
              <a:rPr lang="nl-NL" noProof="1"/>
              <a:t>Klik om de modelstijlen te bewerken</a:t>
            </a:r>
          </a:p>
          <a:p>
            <a:pPr lvl="1"/>
            <a:r>
              <a:rPr lang="nl-NL" noProof="1"/>
              <a:t>Tweede niveau</a:t>
            </a:r>
          </a:p>
          <a:p>
            <a:pPr lvl="2"/>
            <a:r>
              <a:rPr lang="nl-NL" noProof="1"/>
              <a:t>Derde niveau</a:t>
            </a:r>
          </a:p>
          <a:p>
            <a:pPr lvl="3"/>
            <a:r>
              <a:rPr lang="nl-NL" noProof="1"/>
              <a:t>Vierde niveau</a:t>
            </a:r>
          </a:p>
          <a:p>
            <a:pPr lvl="4"/>
            <a:r>
              <a:rPr lang="nl-NL" noProof="1"/>
              <a:t>Vijfde niveau</a:t>
            </a:r>
          </a:p>
          <a:p>
            <a:pPr lvl="5"/>
            <a:r>
              <a:rPr lang="nl-NL" noProof="1"/>
              <a:t>Zesde niveau</a:t>
            </a:r>
          </a:p>
          <a:p>
            <a:pPr lvl="6"/>
            <a:r>
              <a:rPr lang="nl-NL" noProof="1"/>
              <a:t>Zevende niveau</a:t>
            </a:r>
          </a:p>
          <a:p>
            <a:pPr lvl="7"/>
            <a:r>
              <a:rPr lang="nl-NL" noProof="1"/>
              <a:t>Achtste niveau</a:t>
            </a:r>
          </a:p>
          <a:p>
            <a:pPr lvl="8"/>
            <a:r>
              <a:rPr lang="nl-NL" noProof="1"/>
              <a:t>Negende niveau</a:t>
            </a:r>
          </a:p>
        </p:txBody>
      </p:sp>
      <p:grpSp>
        <p:nvGrpSpPr>
          <p:cNvPr id="20" name="Groep 19"/>
          <p:cNvGrpSpPr>
            <a:grpSpLocks noSelect="1"/>
          </p:cNvGrpSpPr>
          <p:nvPr userDrawn="1"/>
        </p:nvGrpSpPr>
        <p:grpSpPr>
          <a:xfrm>
            <a:off x="12336832" y="-47626"/>
            <a:ext cx="2146029" cy="6948000"/>
            <a:chOff x="9252624" y="-47626"/>
            <a:chExt cx="1609522" cy="6948000"/>
          </a:xfrm>
        </p:grpSpPr>
        <p:sp>
          <p:nvSpPr>
            <p:cNvPr id="16" name="Afgeronde rechthoek 15"/>
            <p:cNvSpPr>
              <a:spLocks noSelect="1"/>
            </p:cNvSpPr>
            <p:nvPr userDrawn="1"/>
          </p:nvSpPr>
          <p:spPr>
            <a:xfrm>
              <a:off x="9252624" y="-47626"/>
              <a:ext cx="1609522" cy="6948000"/>
            </a:xfrm>
            <a:prstGeom prst="roundRect">
              <a:avLst>
                <a:gd name="adj" fmla="val 970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l"/>
              <a:r>
                <a:rPr lang="nl-NL" sz="900" noProof="1">
                  <a:solidFill>
                    <a:schemeClr val="tx1"/>
                  </a:solidFill>
                </a:rPr>
                <a:t>Klik op het pijltje naast Nieuwe dia om een nieuwe dia aan te maken. Kies een van de indelingen.</a:t>
              </a:r>
            </a:p>
            <a:p>
              <a:pPr algn="l"/>
              <a:endParaRPr lang="nl-NL" sz="900" noProof="1">
                <a:solidFill>
                  <a:schemeClr val="tx1"/>
                </a:solidFill>
              </a:endParaRPr>
            </a:p>
            <a:p>
              <a:pPr algn="l"/>
              <a:r>
                <a:rPr lang="nl-NL" sz="900" noProof="1">
                  <a:solidFill>
                    <a:schemeClr val="tx1"/>
                  </a:solidFill>
                </a:rPr>
                <a:t>Klik op Indeling als de dia opnieuw moet worden aangepast aan de huidige indeling, of om een andere indeling toe te passen.</a:t>
              </a:r>
            </a:p>
            <a:p>
              <a:pPr algn="l"/>
              <a:endParaRPr lang="nl-NL" sz="900" noProof="1">
                <a:solidFill>
                  <a:schemeClr val="tx1"/>
                </a:solidFill>
              </a:endParaRPr>
            </a:p>
            <a:p>
              <a:pPr algn="l"/>
              <a:r>
                <a:rPr lang="nl-NL" sz="900" noProof="1">
                  <a:solidFill>
                    <a:schemeClr val="tx1"/>
                  </a:solidFill>
                </a:rPr>
                <a:t>De tekstvakken van de dia’s hebben allen 9 niveaus.</a:t>
              </a:r>
            </a:p>
            <a:p>
              <a:pPr algn="l"/>
              <a:r>
                <a:rPr lang="nl-NL" sz="900" noProof="1">
                  <a:solidFill>
                    <a:schemeClr val="tx1"/>
                  </a:solidFill>
                </a:rPr>
                <a:t>Eerste, tweede en derde niveau hebben</a:t>
              </a:r>
              <a:r>
                <a:rPr lang="nl-NL" sz="900" baseline="0" noProof="1">
                  <a:solidFill>
                    <a:schemeClr val="tx1"/>
                  </a:solidFill>
                </a:rPr>
                <a:t> een opsomming. Het vierde niveau is bold en geschikt voor een kopje.</a:t>
              </a:r>
            </a:p>
            <a:p>
              <a:pPr algn="l"/>
              <a:r>
                <a:rPr lang="nl-NL" sz="900" baseline="0" noProof="1">
                  <a:solidFill>
                    <a:schemeClr val="tx1"/>
                  </a:solidFill>
                </a:rPr>
                <a:t>Het vijfde niveau is voor de basistekst. Zowel niveau  vier als vijf lijnen automatisch uit aan de linkerkantlijn.</a:t>
              </a:r>
            </a:p>
            <a:p>
              <a:pPr algn="l"/>
              <a:r>
                <a:rPr lang="nl-NL" sz="900" baseline="0" noProof="1">
                  <a:solidFill>
                    <a:schemeClr val="tx1"/>
                  </a:solidFill>
                </a:rPr>
                <a:t>Het zesde, zevende en achtste niveau lijnen uit onder resp. eerste, tweede en derde opsomming.</a:t>
              </a:r>
            </a:p>
            <a:p>
              <a:pPr algn="l"/>
              <a:r>
                <a:rPr lang="nl-NL" sz="900" baseline="0" noProof="1">
                  <a:solidFill>
                    <a:schemeClr val="tx1"/>
                  </a:solidFill>
                </a:rPr>
                <a:t>Het negende niveau is een kleiner lettertype dat uitlijnt aan de linkermarge. Deze is geschikt voor bijvoorbeeld een bijschrift.</a:t>
              </a:r>
            </a:p>
            <a:p>
              <a:pPr algn="l"/>
              <a:endParaRPr lang="nl-NL" sz="900" baseline="0" noProof="1">
                <a:solidFill>
                  <a:schemeClr val="tx1"/>
                </a:solidFill>
              </a:endParaRPr>
            </a:p>
            <a:p>
              <a:pPr algn="l"/>
              <a:r>
                <a:rPr lang="nl-NL" sz="900" b="1" baseline="0" noProof="1">
                  <a:solidFill>
                    <a:schemeClr val="tx1"/>
                  </a:solidFill>
                </a:rPr>
                <a:t>Let op:</a:t>
              </a:r>
              <a:r>
                <a:rPr lang="nl-NL" sz="900" b="0" baseline="0" noProof="1">
                  <a:solidFill>
                    <a:schemeClr val="tx1"/>
                  </a:solidFill>
                </a:rPr>
                <a:t>  Let op: wissel van stijl met de knoppen              voor lijstniveau verhogen of verlagen, of in MS Office met verkorte toetscombinatie Alt+Shift+← of Alt+Shift+→</a:t>
              </a:r>
            </a:p>
            <a:p>
              <a:pPr algn="l"/>
              <a:endParaRPr lang="nl-NL" sz="900" b="0" baseline="0" noProof="1">
                <a:solidFill>
                  <a:schemeClr val="tx1"/>
                </a:solidFill>
              </a:endParaRPr>
            </a:p>
            <a:p>
              <a:pPr algn="l"/>
              <a:endParaRPr lang="nl-NL" sz="900" b="0" baseline="0" noProof="1">
                <a:solidFill>
                  <a:schemeClr val="tx1"/>
                </a:solidFill>
              </a:endParaRPr>
            </a:p>
            <a:p>
              <a:pPr algn="l"/>
              <a:r>
                <a:rPr lang="nl-NL" sz="900" b="0" baseline="0" noProof="1">
                  <a:solidFill>
                    <a:schemeClr val="tx1"/>
                  </a:solidFill>
                </a:rPr>
                <a:t>Gebruik dus niet de standaard opsomming- knoppen van MS Office om de stijl te veranderen!</a:t>
              </a:r>
              <a:endParaRPr lang="nl-NL" sz="900" b="1" noProof="1">
                <a:solidFill>
                  <a:schemeClr val="tx1"/>
                </a:solidFill>
              </a:endParaRPr>
            </a:p>
          </p:txBody>
        </p:sp>
        <p:pic>
          <p:nvPicPr>
            <p:cNvPr id="17" name="Afbeelding 16" descr="knoppen inspringen.png"/>
            <p:cNvPicPr>
              <a:picLocks noSelect="1" noChangeAspect="1"/>
            </p:cNvPicPr>
            <p:nvPr userDrawn="1"/>
          </p:nvPicPr>
          <p:blipFill>
            <a:blip r:embed="rId14"/>
            <a:stretch>
              <a:fillRect/>
            </a:stretch>
          </p:blipFill>
          <p:spPr>
            <a:xfrm>
              <a:off x="9664584" y="5669775"/>
              <a:ext cx="419100" cy="228600"/>
            </a:xfrm>
            <a:prstGeom prst="rect">
              <a:avLst/>
            </a:prstGeom>
          </p:spPr>
        </p:pic>
        <p:grpSp>
          <p:nvGrpSpPr>
            <p:cNvPr id="19" name="Groep 18"/>
            <p:cNvGrpSpPr>
              <a:grpSpLocks noSelect="1"/>
            </p:cNvGrpSpPr>
            <p:nvPr userDrawn="1"/>
          </p:nvGrpSpPr>
          <p:grpSpPr>
            <a:xfrm>
              <a:off x="9632100" y="6521279"/>
              <a:ext cx="752580" cy="285790"/>
              <a:chOff x="9670200" y="6559379"/>
              <a:chExt cx="752580" cy="285790"/>
            </a:xfrm>
          </p:grpSpPr>
          <p:pic>
            <p:nvPicPr>
              <p:cNvPr id="18" name="Afbeelding 17" descr="knoppen ms office niet gebruiken.png"/>
              <p:cNvPicPr>
                <a:picLocks noSelect="1" noChangeAspect="1"/>
              </p:cNvPicPr>
              <p:nvPr userDrawn="1"/>
            </p:nvPicPr>
            <p:blipFill>
              <a:blip r:embed="rId15"/>
              <a:stretch>
                <a:fillRect/>
              </a:stretch>
            </p:blipFill>
            <p:spPr>
              <a:xfrm>
                <a:off x="9670200" y="6559379"/>
                <a:ext cx="752580" cy="285790"/>
              </a:xfrm>
              <a:prstGeom prst="rect">
                <a:avLst/>
              </a:prstGeom>
            </p:spPr>
          </p:pic>
          <p:cxnSp>
            <p:nvCxnSpPr>
              <p:cNvPr id="22" name="Rechte verbindingslijn 21"/>
              <p:cNvCxnSpPr/>
              <p:nvPr userDrawn="1"/>
            </p:nvCxnSpPr>
            <p:spPr>
              <a:xfrm flipH="1">
                <a:off x="9702684" y="6565608"/>
                <a:ext cx="677709" cy="27956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userDrawn="1"/>
            </p:nvCxnSpPr>
            <p:spPr>
              <a:xfrm flipH="1" flipV="1">
                <a:off x="9702684" y="6565608"/>
                <a:ext cx="677709" cy="27956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1" name="Tijdelijke aanduiding voor datum 3"/>
          <p:cNvSpPr>
            <a:spLocks noGrp="1" noSelect="1"/>
          </p:cNvSpPr>
          <p:nvPr>
            <p:ph type="dt" sz="half" idx="2"/>
          </p:nvPr>
        </p:nvSpPr>
        <p:spPr bwMode="gray">
          <a:xfrm>
            <a:off x="10275041" y="6489408"/>
            <a:ext cx="1008000" cy="180000"/>
          </a:xfrm>
          <a:prstGeom prst="rect">
            <a:avLst/>
          </a:prstGeom>
        </p:spPr>
        <p:txBody>
          <a:bodyPr vert="horz" lIns="0" tIns="0" rIns="0" bIns="0" rtlCol="0" anchor="t"/>
          <a:lstStyle>
            <a:lvl1pPr algn="r">
              <a:defRPr sz="1000">
                <a:solidFill>
                  <a:schemeClr val="bg2"/>
                </a:solidFill>
              </a:defRPr>
            </a:lvl1pPr>
          </a:lstStyle>
          <a:p>
            <a:fld id="{D4CC3CED-CF86-4BEC-9020-2C383B8207BF}" type="datetime1">
              <a:rPr lang="nl-NL" smtClean="0"/>
              <a:t>27-7-2026</a:t>
            </a:fld>
            <a:endParaRPr lang="nl-NL"/>
          </a:p>
        </p:txBody>
      </p:sp>
      <p:sp>
        <p:nvSpPr>
          <p:cNvPr id="23" name="Tijdelijke aanduiding voor voettekst 4"/>
          <p:cNvSpPr>
            <a:spLocks noGrp="1" noSelect="1"/>
          </p:cNvSpPr>
          <p:nvPr>
            <p:ph type="ftr" sz="quarter" idx="3"/>
          </p:nvPr>
        </p:nvSpPr>
        <p:spPr bwMode="gray">
          <a:xfrm>
            <a:off x="1042084" y="6489408"/>
            <a:ext cx="8256000" cy="180000"/>
          </a:xfrm>
          <a:prstGeom prst="rect">
            <a:avLst/>
          </a:prstGeom>
        </p:spPr>
        <p:txBody>
          <a:bodyPr vert="horz" lIns="0" tIns="0" rIns="0" bIns="0" rtlCol="0" anchor="t"/>
          <a:lstStyle>
            <a:lvl1pPr algn="l">
              <a:defRPr sz="1000">
                <a:solidFill>
                  <a:schemeClr val="bg2"/>
                </a:solidFill>
              </a:defRPr>
            </a:lvl1pPr>
          </a:lstStyle>
          <a:p>
            <a:endParaRPr lang="nl-NL"/>
          </a:p>
        </p:txBody>
      </p:sp>
      <p:sp>
        <p:nvSpPr>
          <p:cNvPr id="25" name="Tijdelijke aanduiding voor dianummer 5"/>
          <p:cNvSpPr>
            <a:spLocks noGrp="1" noSelect="1"/>
          </p:cNvSpPr>
          <p:nvPr>
            <p:ph type="sldNum" sz="quarter" idx="4"/>
          </p:nvPr>
        </p:nvSpPr>
        <p:spPr bwMode="gray">
          <a:xfrm>
            <a:off x="11329077" y="6489408"/>
            <a:ext cx="384000" cy="180000"/>
          </a:xfrm>
          <a:prstGeom prst="rect">
            <a:avLst/>
          </a:prstGeom>
        </p:spPr>
        <p:txBody>
          <a:bodyPr vert="horz" lIns="0" tIns="0" rIns="0" bIns="0" rtlCol="0" anchor="t"/>
          <a:lstStyle>
            <a:lvl1pPr algn="l">
              <a:defRPr sz="1000">
                <a:solidFill>
                  <a:schemeClr val="bg2"/>
                </a:solidFill>
              </a:defRPr>
            </a:lvl1pPr>
          </a:lstStyle>
          <a:p>
            <a:r>
              <a:rPr lang="nl-NL"/>
              <a:t>| </a:t>
            </a:r>
            <a:fld id="{5A73F218-DCB0-4894-9B51-05C25669D534}" type="slidenum">
              <a:rPr lang="nl-NL" smtClean="0"/>
              <a:pPr/>
              <a:t>‹nr.›</a:t>
            </a:fld>
            <a:endParaRPr lang="nl-NL"/>
          </a:p>
        </p:txBody>
      </p:sp>
    </p:spTree>
    <p:extLst>
      <p:ext uri="{BB962C8B-B14F-4D97-AF65-F5344CB8AC3E}">
        <p14:creationId xmlns:p14="http://schemas.microsoft.com/office/powerpoint/2010/main" val="38361125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sldNum="0" hdr="0" ftr="0" dt="0"/>
  <p:txStyles>
    <p:titleStyle>
      <a:lvl1pPr algn="l" defTabSz="914400" rtl="0" eaLnBrk="1" latinLnBrk="0" hangingPunct="1">
        <a:spcBef>
          <a:spcPct val="0"/>
        </a:spcBef>
        <a:buNone/>
        <a:defRPr sz="3500" b="1" kern="1200">
          <a:solidFill>
            <a:schemeClr val="accent1"/>
          </a:solidFill>
          <a:latin typeface="+mj-lt"/>
          <a:ea typeface="+mj-ea"/>
          <a:cs typeface="+mj-cs"/>
        </a:defRPr>
      </a:lvl1pPr>
    </p:titleStyle>
    <p:bodyStyle>
      <a:lvl1pPr marL="216000" indent="-216000" algn="l" defTabSz="914400" rtl="0" eaLnBrk="1" latinLnBrk="0" hangingPunct="1">
        <a:spcBef>
          <a:spcPts val="0"/>
        </a:spcBef>
        <a:buClr>
          <a:schemeClr val="accent1"/>
        </a:buClr>
        <a:buSzPct val="65000"/>
        <a:buFont typeface="Wingdings" pitchFamily="2" charset="2"/>
        <a:buChar char=""/>
        <a:defRPr sz="2200" b="0" kern="1200">
          <a:solidFill>
            <a:schemeClr val="tx1"/>
          </a:solidFill>
          <a:latin typeface="+mn-lt"/>
          <a:ea typeface="+mn-ea"/>
          <a:cs typeface="+mn-cs"/>
        </a:defRPr>
      </a:lvl1pPr>
      <a:lvl2pPr marL="432000" indent="-216000" algn="l" defTabSz="914400" rtl="0" eaLnBrk="1" latinLnBrk="0" hangingPunct="1">
        <a:spcBef>
          <a:spcPts val="0"/>
        </a:spcBef>
        <a:buFont typeface="Corbel" pitchFamily="34" charset="0"/>
        <a:buChar char="–"/>
        <a:defRPr sz="2200" kern="1200">
          <a:solidFill>
            <a:schemeClr val="tx1"/>
          </a:solidFill>
          <a:latin typeface="+mn-lt"/>
          <a:ea typeface="+mn-ea"/>
          <a:cs typeface="+mn-cs"/>
        </a:defRPr>
      </a:lvl2pPr>
      <a:lvl3pPr marL="648000" indent="-216000" algn="l" defTabSz="914400" rtl="0" eaLnBrk="1" latinLnBrk="0" hangingPunct="1">
        <a:spcBef>
          <a:spcPts val="0"/>
        </a:spcBef>
        <a:buClrTx/>
        <a:buSzPct val="100000"/>
        <a:buFont typeface="Corbel" pitchFamily="34" charset="0"/>
        <a:buChar char="-"/>
        <a:defRPr sz="1800" kern="1200">
          <a:solidFill>
            <a:schemeClr val="tx1"/>
          </a:solidFill>
          <a:latin typeface="+mn-lt"/>
          <a:ea typeface="+mn-ea"/>
          <a:cs typeface="+mn-cs"/>
        </a:defRPr>
      </a:lvl3pPr>
      <a:lvl4pPr marL="0" indent="0" algn="l" defTabSz="914400" rtl="0" eaLnBrk="1" latinLnBrk="0" hangingPunct="1">
        <a:spcBef>
          <a:spcPts val="0"/>
        </a:spcBef>
        <a:buFont typeface="Corbel" pitchFamily="34" charset="0"/>
        <a:buNone/>
        <a:defRPr sz="2200" b="1" kern="1200">
          <a:solidFill>
            <a:schemeClr val="tx1"/>
          </a:solidFill>
          <a:latin typeface="+mn-lt"/>
          <a:ea typeface="+mn-ea"/>
          <a:cs typeface="+mn-cs"/>
        </a:defRPr>
      </a:lvl4pPr>
      <a:lvl5pPr marL="0" indent="0" algn="l" defTabSz="914400" rtl="0" eaLnBrk="1" latinLnBrk="0" hangingPunct="1">
        <a:spcBef>
          <a:spcPts val="0"/>
        </a:spcBef>
        <a:buFont typeface="Corbel" pitchFamily="34" charset="0"/>
        <a:buNone/>
        <a:defRPr sz="2200" kern="1200">
          <a:solidFill>
            <a:schemeClr val="tx1"/>
          </a:solidFill>
          <a:latin typeface="+mn-lt"/>
          <a:ea typeface="+mn-ea"/>
          <a:cs typeface="+mn-cs"/>
        </a:defRPr>
      </a:lvl5pPr>
      <a:lvl6pPr marL="216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6pPr>
      <a:lvl7pPr marL="432000" indent="0" algn="l" defTabSz="914400" rtl="0" eaLnBrk="1" latinLnBrk="0" hangingPunct="1">
        <a:spcBef>
          <a:spcPts val="0"/>
        </a:spcBef>
        <a:buFont typeface="Arial" pitchFamily="34" charset="0"/>
        <a:buNone/>
        <a:defRPr sz="2200" kern="1200">
          <a:solidFill>
            <a:schemeClr val="tx1"/>
          </a:solidFill>
          <a:latin typeface="+mn-lt"/>
          <a:ea typeface="+mn-ea"/>
          <a:cs typeface="+mn-cs"/>
        </a:defRPr>
      </a:lvl7pPr>
      <a:lvl8pPr marL="648000" indent="0" algn="l" defTabSz="914400" rtl="0" eaLnBrk="1" latinLnBrk="0" hangingPunct="1">
        <a:spcBef>
          <a:spcPts val="0"/>
        </a:spcBef>
        <a:buFont typeface="Arial" pitchFamily="34" charset="0"/>
        <a:buNone/>
        <a:defRPr sz="1800" kern="1200">
          <a:solidFill>
            <a:schemeClr val="tx1"/>
          </a:solidFill>
          <a:latin typeface="+mn-lt"/>
          <a:ea typeface="+mn-ea"/>
          <a:cs typeface="+mn-cs"/>
        </a:defRPr>
      </a:lvl8pPr>
      <a:lvl9pPr marL="0" indent="0" algn="l" defTabSz="914400" rtl="0" eaLnBrk="1" latinLnBrk="0" hangingPunct="1">
        <a:spcBef>
          <a:spcPts val="0"/>
        </a:spcBef>
        <a:buFont typeface="Arial" pitchFamily="34" charset="0"/>
        <a:buNone/>
        <a:defRPr sz="14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8EB5DDB9-95B9-4B49-94C0-C2720849270B}"/>
              </a:ext>
            </a:extLst>
          </p:cNvPr>
          <p:cNvSpPr>
            <a:spLocks noGrp="1"/>
          </p:cNvSpPr>
          <p:nvPr>
            <p:ph type="subTitle" idx="1"/>
          </p:nvPr>
        </p:nvSpPr>
        <p:spPr>
          <a:xfrm>
            <a:off x="731521" y="6384494"/>
            <a:ext cx="5578446" cy="947012"/>
          </a:xfrm>
        </p:spPr>
        <p:txBody>
          <a:bodyPr/>
          <a:lstStyle/>
          <a:p>
            <a:r>
              <a:rPr lang="nl-NL" sz="1850" noProof="0">
                <a:solidFill>
                  <a:srgbClr val="0082C2"/>
                </a:solidFill>
              </a:rPr>
              <a:t>[Naam]</a:t>
            </a:r>
            <a:endParaRPr lang="nl-NL" sz="1850">
              <a:solidFill>
                <a:srgbClr val="0082C2"/>
              </a:solidFill>
            </a:endParaRPr>
          </a:p>
        </p:txBody>
      </p:sp>
      <p:sp>
        <p:nvSpPr>
          <p:cNvPr id="3" name="Titel 2">
            <a:extLst>
              <a:ext uri="{FF2B5EF4-FFF2-40B4-BE49-F238E27FC236}">
                <a16:creationId xmlns:a16="http://schemas.microsoft.com/office/drawing/2014/main" id="{6381C973-183F-49E4-8550-25D3F45F2622}"/>
              </a:ext>
            </a:extLst>
          </p:cNvPr>
          <p:cNvSpPr>
            <a:spLocks noGrp="1"/>
          </p:cNvSpPr>
          <p:nvPr>
            <p:ph type="title"/>
          </p:nvPr>
        </p:nvSpPr>
        <p:spPr>
          <a:xfrm>
            <a:off x="612649" y="1503549"/>
            <a:ext cx="10035610" cy="1150939"/>
          </a:xfrm>
        </p:spPr>
        <p:txBody>
          <a:bodyPr/>
          <a:lstStyle/>
          <a:p>
            <a:pPr algn="ctr"/>
            <a:r>
              <a:rPr lang="nl-NL" sz="4267"/>
              <a:t>Aan de slag met de Voedselomgeving in [gemeente]</a:t>
            </a:r>
            <a:br>
              <a:rPr lang="nl-NL" sz="4267" noProof="0"/>
            </a:br>
            <a:br>
              <a:rPr lang="nl-NL" sz="1600" noProof="0">
                <a:solidFill>
                  <a:srgbClr val="C00000"/>
                </a:solidFill>
              </a:rPr>
            </a:br>
            <a:br>
              <a:rPr lang="nl-NL" sz="1600" noProof="0">
                <a:solidFill>
                  <a:srgbClr val="C00000"/>
                </a:solidFill>
              </a:rPr>
            </a:br>
            <a:endParaRPr lang="nl-NL" sz="1600" b="0" noProof="0">
              <a:solidFill>
                <a:srgbClr val="C00000"/>
              </a:solidFill>
            </a:endParaRPr>
          </a:p>
        </p:txBody>
      </p:sp>
      <p:pic>
        <p:nvPicPr>
          <p:cNvPr id="6" name="Afbeelding 5">
            <a:extLst>
              <a:ext uri="{FF2B5EF4-FFF2-40B4-BE49-F238E27FC236}">
                <a16:creationId xmlns:a16="http://schemas.microsoft.com/office/drawing/2014/main" id="{A9DAE8C9-187A-8FE8-E833-07F8FDD7C1CF}"/>
              </a:ext>
            </a:extLst>
          </p:cNvPr>
          <p:cNvPicPr>
            <a:picLocks noChangeAspect="1"/>
          </p:cNvPicPr>
          <p:nvPr/>
        </p:nvPicPr>
        <p:blipFill>
          <a:blip r:embed="rId3"/>
          <a:srcRect t="25427" b="23491"/>
          <a:stretch>
            <a:fillRect/>
          </a:stretch>
        </p:blipFill>
        <p:spPr>
          <a:xfrm>
            <a:off x="731521" y="2880093"/>
            <a:ext cx="9916738" cy="3388524"/>
          </a:xfrm>
          <a:prstGeom prst="rect">
            <a:avLst/>
          </a:prstGeom>
        </p:spPr>
      </p:pic>
    </p:spTree>
    <p:extLst>
      <p:ext uri="{BB962C8B-B14F-4D97-AF65-F5344CB8AC3E}">
        <p14:creationId xmlns:p14="http://schemas.microsoft.com/office/powerpoint/2010/main" val="1729235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8C06-8B11-B3F1-44E0-B92635B093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103709-13D9-2CDD-9E5B-70576F264161}"/>
              </a:ext>
            </a:extLst>
          </p:cNvPr>
          <p:cNvSpPr>
            <a:spLocks noGrp="1"/>
          </p:cNvSpPr>
          <p:nvPr>
            <p:ph type="title"/>
          </p:nvPr>
        </p:nvSpPr>
        <p:spPr>
          <a:xfrm>
            <a:off x="719403" y="576000"/>
            <a:ext cx="10753195" cy="721983"/>
          </a:xfrm>
        </p:spPr>
        <p:txBody>
          <a:bodyPr wrap="square" anchor="t">
            <a:normAutofit/>
          </a:bodyPr>
          <a:lstStyle/>
          <a:p>
            <a:r>
              <a:rPr lang="nl-NL" noProof="0"/>
              <a:t>Overgewicht ook in [</a:t>
            </a:r>
            <a:r>
              <a:rPr lang="nl-NL"/>
              <a:t>gemeente] </a:t>
            </a:r>
            <a:r>
              <a:rPr lang="nl-NL" noProof="0"/>
              <a:t>groot probleem..</a:t>
            </a:r>
          </a:p>
        </p:txBody>
      </p:sp>
      <p:graphicFrame>
        <p:nvGraphicFramePr>
          <p:cNvPr id="12" name="Tijdelijke aanduiding voor inhoud 9">
            <a:extLst>
              <a:ext uri="{FF2B5EF4-FFF2-40B4-BE49-F238E27FC236}">
                <a16:creationId xmlns:a16="http://schemas.microsoft.com/office/drawing/2014/main" id="{A55C86E1-08D6-5835-84A7-2C559AF3F832}"/>
              </a:ext>
            </a:extLst>
          </p:cNvPr>
          <p:cNvGraphicFramePr>
            <a:graphicFrameLocks noGrp="1"/>
          </p:cNvGraphicFramePr>
          <p:nvPr>
            <p:ph idx="10"/>
            <p:extLst>
              <p:ext uri="{D42A27DB-BD31-4B8C-83A1-F6EECF244321}">
                <p14:modId xmlns:p14="http://schemas.microsoft.com/office/powerpoint/2010/main" val="2693886846"/>
              </p:ext>
            </p:extLst>
          </p:nvPr>
        </p:nvGraphicFramePr>
        <p:xfrm>
          <a:off x="719403" y="1297983"/>
          <a:ext cx="10753195" cy="4512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884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7197D-965A-4306-3AD5-57F4FC6B9D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62A405-B2F8-A4D4-F1B0-A7AB89053DE5}"/>
              </a:ext>
            </a:extLst>
          </p:cNvPr>
          <p:cNvSpPr>
            <a:spLocks noGrp="1"/>
          </p:cNvSpPr>
          <p:nvPr>
            <p:ph type="title"/>
          </p:nvPr>
        </p:nvSpPr>
        <p:spPr>
          <a:xfrm>
            <a:off x="719403" y="576000"/>
            <a:ext cx="10753195" cy="721983"/>
          </a:xfrm>
        </p:spPr>
        <p:txBody>
          <a:bodyPr wrap="square" anchor="ctr">
            <a:normAutofit/>
          </a:bodyPr>
          <a:lstStyle/>
          <a:p>
            <a:r>
              <a:rPr lang="nl-NL" noProof="0"/>
              <a:t>Wat zijn de oorzaken van overgewicht/obesitas? </a:t>
            </a:r>
          </a:p>
        </p:txBody>
      </p:sp>
      <p:sp>
        <p:nvSpPr>
          <p:cNvPr id="3" name="Tijdelijke aanduiding voor inhoud 2">
            <a:extLst>
              <a:ext uri="{FF2B5EF4-FFF2-40B4-BE49-F238E27FC236}">
                <a16:creationId xmlns:a16="http://schemas.microsoft.com/office/drawing/2014/main" id="{31A093D3-7404-C4CC-F5FA-4E15764E04EF}"/>
              </a:ext>
            </a:extLst>
          </p:cNvPr>
          <p:cNvSpPr>
            <a:spLocks noGrp="1"/>
          </p:cNvSpPr>
          <p:nvPr>
            <p:ph idx="10"/>
          </p:nvPr>
        </p:nvSpPr>
        <p:spPr>
          <a:xfrm>
            <a:off x="719402" y="1361163"/>
            <a:ext cx="5833797" cy="4830087"/>
          </a:xfrm>
        </p:spPr>
        <p:txBody>
          <a:bodyPr/>
          <a:lstStyle/>
          <a:p>
            <a:pPr marL="0" indent="0">
              <a:buNone/>
            </a:pPr>
            <a:r>
              <a:rPr lang="nl-NL" sz="2000"/>
              <a:t>Verschillende oorzaken, één daarvan is de omgeving waarin we leven:</a:t>
            </a:r>
          </a:p>
          <a:p>
            <a:r>
              <a:rPr lang="nl-NL" sz="2000" b="1"/>
              <a:t>Groot aanbod ongezond voedsel </a:t>
            </a:r>
          </a:p>
          <a:p>
            <a:pPr marL="952485" lvl="1" indent="-342900">
              <a:buFont typeface="Arial" panose="020B0604020202020204" pitchFamily="34" charset="0"/>
              <a:buChar char="•"/>
            </a:pPr>
            <a:r>
              <a:rPr lang="nl-NL" sz="2000"/>
              <a:t>In supermarkten is 80% ongezond </a:t>
            </a:r>
          </a:p>
          <a:p>
            <a:pPr marL="952485" lvl="1" indent="-342900">
              <a:buFont typeface="Arial" panose="020B0604020202020204" pitchFamily="34" charset="0"/>
              <a:buChar char="•"/>
            </a:pPr>
            <a:r>
              <a:rPr lang="nl-NL" sz="2000"/>
              <a:t>Bij 55% van de sportkantines is meer ongezond dan gezond eten te koop</a:t>
            </a:r>
            <a:br>
              <a:rPr lang="nl-NL" sz="2000"/>
            </a:br>
            <a:endParaRPr lang="nl-NL" sz="2000"/>
          </a:p>
          <a:p>
            <a:r>
              <a:rPr lang="nl-NL" sz="2000" b="1"/>
              <a:t>Grote porties </a:t>
            </a:r>
            <a:br>
              <a:rPr lang="nl-NL" sz="2000" b="1"/>
            </a:br>
            <a:endParaRPr lang="nl-NL" sz="2000" b="1"/>
          </a:p>
          <a:p>
            <a:r>
              <a:rPr lang="nl-NL" sz="2000" b="1"/>
              <a:t>Intensieve marketing </a:t>
            </a:r>
          </a:p>
          <a:p>
            <a:pPr marL="952485" lvl="1" indent="-342900">
              <a:buFont typeface="Arial" panose="020B0604020202020204" pitchFamily="34" charset="0"/>
              <a:buChar char="•"/>
            </a:pPr>
            <a:r>
              <a:rPr lang="nl-NL" sz="2000"/>
              <a:t>80% van promoties en 80% van reclame is voor ongezond eten</a:t>
            </a:r>
            <a:br>
              <a:rPr lang="nl-NL" sz="2000"/>
            </a:br>
            <a:endParaRPr lang="nl-NL" sz="2000"/>
          </a:p>
          <a:p>
            <a:r>
              <a:rPr lang="nl-NL" sz="2000" b="1"/>
              <a:t>Aantrekkelijke presentatie</a:t>
            </a:r>
          </a:p>
        </p:txBody>
      </p:sp>
      <p:pic>
        <p:nvPicPr>
          <p:cNvPr id="5" name="Afbeelding 4">
            <a:extLst>
              <a:ext uri="{FF2B5EF4-FFF2-40B4-BE49-F238E27FC236}">
                <a16:creationId xmlns:a16="http://schemas.microsoft.com/office/drawing/2014/main" id="{4BBA14D0-01AF-A741-29D4-9CA591AE5971}"/>
              </a:ext>
            </a:extLst>
          </p:cNvPr>
          <p:cNvPicPr>
            <a:picLocks noChangeAspect="1"/>
          </p:cNvPicPr>
          <p:nvPr/>
        </p:nvPicPr>
        <p:blipFill>
          <a:blip r:embed="rId3"/>
          <a:srcRect l="27695" t="14381" r="25200" b="9211"/>
          <a:stretch>
            <a:fillRect/>
          </a:stretch>
        </p:blipFill>
        <p:spPr>
          <a:xfrm>
            <a:off x="7003843" y="1361163"/>
            <a:ext cx="4468755" cy="4830087"/>
          </a:xfrm>
          <a:prstGeom prst="rect">
            <a:avLst/>
          </a:prstGeom>
        </p:spPr>
      </p:pic>
    </p:spTree>
    <p:extLst>
      <p:ext uri="{BB962C8B-B14F-4D97-AF65-F5344CB8AC3E}">
        <p14:creationId xmlns:p14="http://schemas.microsoft.com/office/powerpoint/2010/main" val="60714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36F25-6692-EE9C-9268-D8280C0807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06ADDB-E7BE-C8C6-C521-5429B4EC581D}"/>
              </a:ext>
            </a:extLst>
          </p:cNvPr>
          <p:cNvSpPr>
            <a:spLocks noGrp="1"/>
          </p:cNvSpPr>
          <p:nvPr>
            <p:ph type="title"/>
          </p:nvPr>
        </p:nvSpPr>
        <p:spPr>
          <a:xfrm>
            <a:off x="719403" y="576000"/>
            <a:ext cx="10753195" cy="721983"/>
          </a:xfrm>
        </p:spPr>
        <p:txBody>
          <a:bodyPr wrap="square" anchor="ctr">
            <a:normAutofit/>
          </a:bodyPr>
          <a:lstStyle/>
          <a:p>
            <a:r>
              <a:rPr lang="nl-NL" noProof="0"/>
              <a:t>Veranderende voedselomgeving in [gemeente]</a:t>
            </a:r>
          </a:p>
        </p:txBody>
      </p:sp>
      <p:sp>
        <p:nvSpPr>
          <p:cNvPr id="3" name="Tijdelijke aanduiding voor inhoud 2">
            <a:extLst>
              <a:ext uri="{FF2B5EF4-FFF2-40B4-BE49-F238E27FC236}">
                <a16:creationId xmlns:a16="http://schemas.microsoft.com/office/drawing/2014/main" id="{DBA2931B-CE05-0D5B-6C7F-2CDF29AC78E6}"/>
              </a:ext>
            </a:extLst>
          </p:cNvPr>
          <p:cNvSpPr>
            <a:spLocks noGrp="1"/>
          </p:cNvSpPr>
          <p:nvPr>
            <p:ph idx="10"/>
          </p:nvPr>
        </p:nvSpPr>
        <p:spPr>
          <a:xfrm>
            <a:off x="719403" y="1584000"/>
            <a:ext cx="5281347" cy="4512501"/>
          </a:xfrm>
        </p:spPr>
        <p:txBody>
          <a:bodyPr wrap="square" anchor="t">
            <a:normAutofit/>
          </a:bodyPr>
          <a:lstStyle/>
          <a:p>
            <a:pPr marL="0" indent="0">
              <a:buNone/>
            </a:pPr>
            <a:r>
              <a:rPr lang="nl-NL" sz="2000"/>
              <a:t>Aantal ongezonde voedselaanbieders in [gemeente]: </a:t>
            </a:r>
          </a:p>
          <a:p>
            <a:pPr marL="952485" lvl="1" indent="-342900">
              <a:buFont typeface="Arial" panose="020B0604020202020204" pitchFamily="34" charset="0"/>
              <a:buChar char="•"/>
            </a:pPr>
            <a:r>
              <a:rPr lang="nl-NL" sz="2000"/>
              <a:t>[x] in 2011</a:t>
            </a:r>
          </a:p>
          <a:p>
            <a:pPr marL="952485" lvl="1" indent="-342900">
              <a:buFont typeface="Arial" panose="020B0604020202020204" pitchFamily="34" charset="0"/>
              <a:buChar char="•"/>
            </a:pPr>
            <a:r>
              <a:rPr lang="nl-NL" sz="2000"/>
              <a:t>[x] in 2021 </a:t>
            </a:r>
          </a:p>
          <a:p>
            <a:pPr marL="952485" lvl="1" indent="-342900">
              <a:buFont typeface="Arial" panose="020B0604020202020204" pitchFamily="34" charset="0"/>
              <a:buChar char="•"/>
            </a:pPr>
            <a:r>
              <a:rPr lang="nl-NL" sz="2000"/>
              <a:t>+[x]% [gemeente] vs. +30% landelijk</a:t>
            </a:r>
          </a:p>
        </p:txBody>
      </p:sp>
      <p:pic>
        <p:nvPicPr>
          <p:cNvPr id="5" name="Afbeelding 4">
            <a:extLst>
              <a:ext uri="{FF2B5EF4-FFF2-40B4-BE49-F238E27FC236}">
                <a16:creationId xmlns:a16="http://schemas.microsoft.com/office/drawing/2014/main" id="{9AA56B04-FD94-84C0-6199-2498347D2E6A}"/>
              </a:ext>
            </a:extLst>
          </p:cNvPr>
          <p:cNvPicPr>
            <a:picLocks noChangeAspect="1"/>
          </p:cNvPicPr>
          <p:nvPr/>
        </p:nvPicPr>
        <p:blipFill>
          <a:blip r:embed="rId3"/>
          <a:srcRect l="35311" t="17455" r="25268" b="18748"/>
          <a:stretch>
            <a:fillRect/>
          </a:stretch>
        </p:blipFill>
        <p:spPr>
          <a:xfrm>
            <a:off x="7003842" y="1297983"/>
            <a:ext cx="4468755" cy="4826109"/>
          </a:xfrm>
          <a:prstGeom prst="rect">
            <a:avLst/>
          </a:prstGeom>
        </p:spPr>
      </p:pic>
    </p:spTree>
    <p:extLst>
      <p:ext uri="{BB962C8B-B14F-4D97-AF65-F5344CB8AC3E}">
        <p14:creationId xmlns:p14="http://schemas.microsoft.com/office/powerpoint/2010/main" val="2027923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94D73-0655-4D8E-1EEB-CC0E2B10C2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9A1895-3B11-9FF6-6199-193560E5F1ED}"/>
              </a:ext>
            </a:extLst>
          </p:cNvPr>
          <p:cNvSpPr>
            <a:spLocks noGrp="1"/>
          </p:cNvSpPr>
          <p:nvPr>
            <p:ph type="title"/>
          </p:nvPr>
        </p:nvSpPr>
        <p:spPr>
          <a:xfrm>
            <a:off x="719403" y="576000"/>
            <a:ext cx="10753195" cy="721983"/>
          </a:xfrm>
        </p:spPr>
        <p:txBody>
          <a:bodyPr wrap="square" anchor="t">
            <a:normAutofit/>
          </a:bodyPr>
          <a:lstStyle/>
          <a:p>
            <a:r>
              <a:rPr lang="nl-NL"/>
              <a:t>Het overlopende bad: een metafoor voor overgewicht</a:t>
            </a:r>
            <a:endParaRPr lang="nl-NL" noProof="0"/>
          </a:p>
        </p:txBody>
      </p:sp>
      <p:sp>
        <p:nvSpPr>
          <p:cNvPr id="12" name="Tekstvak 11">
            <a:extLst>
              <a:ext uri="{FF2B5EF4-FFF2-40B4-BE49-F238E27FC236}">
                <a16:creationId xmlns:a16="http://schemas.microsoft.com/office/drawing/2014/main" id="{0EA8B5B2-9BB3-E858-6EFA-6C59F13FCDB2}"/>
              </a:ext>
            </a:extLst>
          </p:cNvPr>
          <p:cNvSpPr txBox="1"/>
          <p:nvPr/>
        </p:nvSpPr>
        <p:spPr>
          <a:xfrm>
            <a:off x="5261498" y="3043487"/>
            <a:ext cx="1669002" cy="400110"/>
          </a:xfrm>
          <a:prstGeom prst="rect">
            <a:avLst/>
          </a:prstGeom>
          <a:noFill/>
        </p:spPr>
        <p:txBody>
          <a:bodyPr wrap="square" rtlCol="0">
            <a:spAutoFit/>
          </a:bodyPr>
          <a:lstStyle/>
          <a:p>
            <a:pPr algn="ctr"/>
            <a:r>
              <a:rPr lang="nl-NL" sz="2000">
                <a:solidFill>
                  <a:schemeClr val="bg1"/>
                </a:solidFill>
                <a:latin typeface="+mn-lt"/>
              </a:rPr>
              <a:t>Overgewicht</a:t>
            </a:r>
            <a:endParaRPr lang="nl-NL" sz="1800">
              <a:solidFill>
                <a:schemeClr val="bg1"/>
              </a:solidFill>
              <a:latin typeface="+mn-lt"/>
            </a:endParaRPr>
          </a:p>
        </p:txBody>
      </p:sp>
      <p:sp>
        <p:nvSpPr>
          <p:cNvPr id="5" name="Tijdelijke aanduiding voor inhoud 4">
            <a:extLst>
              <a:ext uri="{FF2B5EF4-FFF2-40B4-BE49-F238E27FC236}">
                <a16:creationId xmlns:a16="http://schemas.microsoft.com/office/drawing/2014/main" id="{82BA5A53-E258-3142-8F47-26C17FC21CC6}"/>
              </a:ext>
            </a:extLst>
          </p:cNvPr>
          <p:cNvSpPr>
            <a:spLocks noGrp="1"/>
          </p:cNvSpPr>
          <p:nvPr>
            <p:ph idx="10"/>
          </p:nvPr>
        </p:nvSpPr>
        <p:spPr>
          <a:xfrm>
            <a:off x="719403" y="1260616"/>
            <a:ext cx="5376597" cy="5597384"/>
          </a:xfrm>
        </p:spPr>
        <p:txBody>
          <a:bodyPr/>
          <a:lstStyle/>
          <a:p>
            <a:pPr marL="0" indent="0">
              <a:buNone/>
            </a:pPr>
            <a:r>
              <a:rPr lang="nl-NL" sz="2000"/>
              <a:t>Het bad loopt over terwijl:</a:t>
            </a:r>
          </a:p>
          <a:p>
            <a:r>
              <a:rPr lang="nl-NL" sz="2000" b="1"/>
              <a:t>De stop vast zit:</a:t>
            </a:r>
            <a:r>
              <a:rPr lang="nl-NL" sz="2000"/>
              <a:t> 51% van de volwassenen heeft al overgewicht</a:t>
            </a:r>
          </a:p>
          <a:p>
            <a:r>
              <a:rPr lang="nl-NL" sz="2000" b="1"/>
              <a:t>De kraan openstaat:</a:t>
            </a:r>
            <a:r>
              <a:rPr lang="nl-NL" sz="2000"/>
              <a:t> onze voedselomgeving verleidt voortdurend tot ongezonde keuzes </a:t>
            </a:r>
          </a:p>
          <a:p>
            <a:pPr marL="0" indent="0">
              <a:buNone/>
            </a:pPr>
            <a:endParaRPr lang="nl-NL" sz="2000" b="1"/>
          </a:p>
          <a:p>
            <a:pPr marL="0" indent="0">
              <a:buNone/>
            </a:pPr>
            <a:r>
              <a:rPr lang="nl-NL" sz="2000"/>
              <a:t>Daarom moeten we: de voedselomgeving gezonder maken (</a:t>
            </a:r>
            <a:r>
              <a:rPr lang="nl-NL" sz="2000" b="1"/>
              <a:t>de kraan dichtdraaien</a:t>
            </a:r>
            <a:r>
              <a:rPr lang="nl-NL" sz="2000"/>
              <a:t>) én mensen ondersteunen richting een gezonder gewicht (</a:t>
            </a:r>
            <a:r>
              <a:rPr lang="nl-NL" sz="2000" b="1"/>
              <a:t>de stop eruit trekken</a:t>
            </a:r>
            <a:r>
              <a:rPr lang="nl-NL" sz="2000"/>
              <a:t>)</a:t>
            </a:r>
          </a:p>
          <a:p>
            <a:pPr marL="0" indent="0">
              <a:buNone/>
            </a:pPr>
            <a:endParaRPr lang="nl-NL" sz="2000"/>
          </a:p>
          <a:p>
            <a:pPr marL="0" indent="0">
              <a:buNone/>
            </a:pPr>
            <a:r>
              <a:rPr lang="nl-NL" sz="2000"/>
              <a:t>Nu te weinig aandacht voor de kraan dichtdraaien! Het is letterlijk ‘dweilen met de kraan open’</a:t>
            </a:r>
            <a:endParaRPr lang="nl-NL"/>
          </a:p>
          <a:p>
            <a:pPr marL="0" indent="0">
              <a:buNone/>
            </a:pPr>
            <a:endParaRPr lang="nl-NL"/>
          </a:p>
        </p:txBody>
      </p:sp>
      <p:pic>
        <p:nvPicPr>
          <p:cNvPr id="8" name="Afbeelding 7">
            <a:extLst>
              <a:ext uri="{FF2B5EF4-FFF2-40B4-BE49-F238E27FC236}">
                <a16:creationId xmlns:a16="http://schemas.microsoft.com/office/drawing/2014/main" id="{32992550-018C-A88C-60E1-22257F92C7F9}"/>
              </a:ext>
            </a:extLst>
          </p:cNvPr>
          <p:cNvPicPr>
            <a:picLocks noChangeAspect="1"/>
          </p:cNvPicPr>
          <p:nvPr/>
        </p:nvPicPr>
        <p:blipFill>
          <a:blip r:embed="rId3"/>
          <a:srcRect l="38610" r="-1"/>
          <a:stretch>
            <a:fillRect/>
          </a:stretch>
        </p:blipFill>
        <p:spPr>
          <a:xfrm>
            <a:off x="7003840" y="1260616"/>
            <a:ext cx="4468755" cy="4852837"/>
          </a:xfrm>
          <a:prstGeom prst="rect">
            <a:avLst/>
          </a:prstGeom>
        </p:spPr>
      </p:pic>
    </p:spTree>
    <p:extLst>
      <p:ext uri="{BB962C8B-B14F-4D97-AF65-F5344CB8AC3E}">
        <p14:creationId xmlns:p14="http://schemas.microsoft.com/office/powerpoint/2010/main" val="831310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4AD2D-3C8F-5F51-DAD9-2DDFACA52C9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16A870-603C-C07A-4950-22C09059FBA8}"/>
              </a:ext>
            </a:extLst>
          </p:cNvPr>
          <p:cNvSpPr>
            <a:spLocks noGrp="1"/>
          </p:cNvSpPr>
          <p:nvPr>
            <p:ph type="title"/>
          </p:nvPr>
        </p:nvSpPr>
        <p:spPr>
          <a:xfrm>
            <a:off x="719403" y="576000"/>
            <a:ext cx="11201250" cy="721983"/>
          </a:xfrm>
        </p:spPr>
        <p:txBody>
          <a:bodyPr wrap="square" anchor="t">
            <a:noAutofit/>
          </a:bodyPr>
          <a:lstStyle/>
          <a:p>
            <a:r>
              <a:rPr lang="nl-NL" noProof="0"/>
              <a:t>Ambitie GGD [naam]: gezonde keuze makkelijker maken</a:t>
            </a:r>
          </a:p>
        </p:txBody>
      </p:sp>
      <p:sp>
        <p:nvSpPr>
          <p:cNvPr id="12" name="Tekstvak 11">
            <a:extLst>
              <a:ext uri="{FF2B5EF4-FFF2-40B4-BE49-F238E27FC236}">
                <a16:creationId xmlns:a16="http://schemas.microsoft.com/office/drawing/2014/main" id="{E0CAE398-7163-A9F4-2083-87CBA5B8E151}"/>
              </a:ext>
            </a:extLst>
          </p:cNvPr>
          <p:cNvSpPr txBox="1"/>
          <p:nvPr/>
        </p:nvSpPr>
        <p:spPr>
          <a:xfrm>
            <a:off x="5261498" y="3043487"/>
            <a:ext cx="1669002" cy="400110"/>
          </a:xfrm>
          <a:prstGeom prst="rect">
            <a:avLst/>
          </a:prstGeom>
          <a:noFill/>
        </p:spPr>
        <p:txBody>
          <a:bodyPr wrap="square" rtlCol="0">
            <a:spAutoFit/>
          </a:bodyPr>
          <a:lstStyle/>
          <a:p>
            <a:pPr algn="ctr"/>
            <a:r>
              <a:rPr lang="nl-NL" sz="2000">
                <a:solidFill>
                  <a:schemeClr val="bg1"/>
                </a:solidFill>
                <a:latin typeface="+mn-lt"/>
              </a:rPr>
              <a:t>Overgewicht</a:t>
            </a:r>
            <a:endParaRPr lang="nl-NL" sz="1800">
              <a:solidFill>
                <a:schemeClr val="bg1"/>
              </a:solidFill>
              <a:latin typeface="+mn-lt"/>
            </a:endParaRPr>
          </a:p>
        </p:txBody>
      </p:sp>
      <p:sp>
        <p:nvSpPr>
          <p:cNvPr id="5" name="Tijdelijke aanduiding voor inhoud 4">
            <a:extLst>
              <a:ext uri="{FF2B5EF4-FFF2-40B4-BE49-F238E27FC236}">
                <a16:creationId xmlns:a16="http://schemas.microsoft.com/office/drawing/2014/main" id="{7FC732A1-DC2E-889B-2CD2-8CF85F3899DD}"/>
              </a:ext>
            </a:extLst>
          </p:cNvPr>
          <p:cNvSpPr>
            <a:spLocks noGrp="1"/>
          </p:cNvSpPr>
          <p:nvPr>
            <p:ph idx="10"/>
          </p:nvPr>
        </p:nvSpPr>
        <p:spPr>
          <a:xfrm>
            <a:off x="719403" y="1362079"/>
            <a:ext cx="11201250" cy="2574605"/>
          </a:xfrm>
        </p:spPr>
        <p:txBody>
          <a:bodyPr/>
          <a:lstStyle/>
          <a:p>
            <a:pPr marL="285750" indent="-285750">
              <a:buFont typeface="Arial" panose="020B0604020202020204" pitchFamily="34" charset="0"/>
              <a:buChar char="•"/>
            </a:pPr>
            <a:r>
              <a:rPr lang="nl-NL" sz="2000"/>
              <a:t>Ruim één derde van de mensen </a:t>
            </a:r>
            <a:r>
              <a:rPr lang="nl-NL" sz="2000" b="1"/>
              <a:t>wil gezonder eten</a:t>
            </a:r>
            <a:r>
              <a:rPr lang="nl-NL" sz="2000"/>
              <a:t>, maar lukt het niet</a:t>
            </a:r>
            <a:br>
              <a:rPr lang="nl-NL" sz="2000"/>
            </a:br>
            <a:endParaRPr lang="nl-NL" sz="2000"/>
          </a:p>
          <a:p>
            <a:pPr marL="285750" indent="-285750">
              <a:buFont typeface="Arial" panose="020B0604020202020204" pitchFamily="34" charset="0"/>
              <a:buChar char="•"/>
            </a:pPr>
            <a:r>
              <a:rPr lang="nl-NL" sz="2000"/>
              <a:t>76% van de mensen vindt dat </a:t>
            </a:r>
            <a:r>
              <a:rPr lang="nl-NL" sz="2000" b="1"/>
              <a:t>de overheid moet proberen overgewicht terug te dringen</a:t>
            </a:r>
          </a:p>
          <a:p>
            <a:pPr marL="285750" indent="-285750">
              <a:buFont typeface="Arial" panose="020B0604020202020204" pitchFamily="34" charset="0"/>
              <a:buChar char="•"/>
            </a:pPr>
            <a:endParaRPr lang="nl-NL" sz="2000"/>
          </a:p>
          <a:p>
            <a:pPr marL="285750" indent="-285750">
              <a:buFont typeface="Arial" panose="020B0604020202020204" pitchFamily="34" charset="0"/>
              <a:buChar char="•"/>
            </a:pPr>
            <a:r>
              <a:rPr lang="nl-NL" sz="2000"/>
              <a:t>Ambitie GGD [naam GGD]: </a:t>
            </a:r>
            <a:r>
              <a:rPr lang="nl-NL" sz="2000" b="1"/>
              <a:t>gezonde keuze makkelijker maken </a:t>
            </a:r>
            <a:r>
              <a:rPr lang="nl-NL" sz="2000"/>
              <a:t>door meer balans in de omgeving te brengen. Hierdoor hebben mensen </a:t>
            </a:r>
            <a:r>
              <a:rPr lang="nl-NL" sz="2000" b="1"/>
              <a:t>meer keuzevrijheid </a:t>
            </a:r>
            <a:r>
              <a:rPr lang="nl-NL" sz="2000"/>
              <a:t>en kunnen kinderen gezond opgroeien</a:t>
            </a:r>
            <a:endParaRPr lang="nl-NL" sz="2000">
              <a:solidFill>
                <a:srgbClr val="052F42"/>
              </a:solidFill>
            </a:endParaRPr>
          </a:p>
          <a:p>
            <a:pPr marL="0" indent="0">
              <a:buNone/>
            </a:pPr>
            <a:endParaRPr lang="nl-NL"/>
          </a:p>
        </p:txBody>
      </p:sp>
      <p:pic>
        <p:nvPicPr>
          <p:cNvPr id="1026" name="Picture 2" descr="Snelheidsmeter en gauge meter collectie Vector schaal prestatieniveau Groen  en rood laag en hoog niveau met pijlen Score vooruitgang concept Vector  illustratie | Premium Vector">
            <a:extLst>
              <a:ext uri="{FF2B5EF4-FFF2-40B4-BE49-F238E27FC236}">
                <a16:creationId xmlns:a16="http://schemas.microsoft.com/office/drawing/2014/main" id="{2D23DD21-1F05-AC3F-8295-FD0CFF1B82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015" b="23595"/>
          <a:stretch>
            <a:fillRect/>
          </a:stretch>
        </p:blipFill>
        <p:spPr bwMode="auto">
          <a:xfrm>
            <a:off x="2395293" y="4709953"/>
            <a:ext cx="7401412" cy="1287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37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FF67C-9926-0927-BC11-06C7D23DE5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D8A113-2A52-7950-24F1-AA9E746BA78B}"/>
              </a:ext>
            </a:extLst>
          </p:cNvPr>
          <p:cNvSpPr>
            <a:spLocks noGrp="1"/>
          </p:cNvSpPr>
          <p:nvPr>
            <p:ph type="title"/>
          </p:nvPr>
        </p:nvSpPr>
        <p:spPr>
          <a:xfrm>
            <a:off x="719403" y="576000"/>
            <a:ext cx="10753195" cy="721983"/>
          </a:xfrm>
        </p:spPr>
        <p:txBody>
          <a:bodyPr wrap="square" anchor="t">
            <a:normAutofit/>
          </a:bodyPr>
          <a:lstStyle/>
          <a:p>
            <a:r>
              <a:rPr lang="nl-NL"/>
              <a:t>Samen aan de slag : landelijk én lokaal</a:t>
            </a:r>
          </a:p>
        </p:txBody>
      </p:sp>
      <p:graphicFrame>
        <p:nvGraphicFramePr>
          <p:cNvPr id="6" name="Tijdelijke aanduiding voor inhoud 2">
            <a:extLst>
              <a:ext uri="{FF2B5EF4-FFF2-40B4-BE49-F238E27FC236}">
                <a16:creationId xmlns:a16="http://schemas.microsoft.com/office/drawing/2014/main" id="{AB253575-ACE5-90A2-CF79-F8BC1BBBCD07}"/>
              </a:ext>
            </a:extLst>
          </p:cNvPr>
          <p:cNvGraphicFramePr>
            <a:graphicFrameLocks noGrp="1"/>
          </p:cNvGraphicFramePr>
          <p:nvPr>
            <p:ph idx="10"/>
            <p:extLst>
              <p:ext uri="{D42A27DB-BD31-4B8C-83A1-F6EECF244321}">
                <p14:modId xmlns:p14="http://schemas.microsoft.com/office/powerpoint/2010/main" val="30532030"/>
              </p:ext>
            </p:extLst>
          </p:nvPr>
        </p:nvGraphicFramePr>
        <p:xfrm>
          <a:off x="719403" y="1584000"/>
          <a:ext cx="10753195" cy="4512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584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DFE6-AA8B-B7F8-0D29-6D51785D05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5BADA1-A51D-2DF4-31B2-7746D7EF7C64}"/>
              </a:ext>
            </a:extLst>
          </p:cNvPr>
          <p:cNvSpPr>
            <a:spLocks noGrp="1"/>
          </p:cNvSpPr>
          <p:nvPr>
            <p:ph type="title"/>
          </p:nvPr>
        </p:nvSpPr>
        <p:spPr>
          <a:xfrm>
            <a:off x="719403" y="576000"/>
            <a:ext cx="10753195" cy="721983"/>
          </a:xfrm>
        </p:spPr>
        <p:txBody>
          <a:bodyPr wrap="square" anchor="ctr">
            <a:normAutofit/>
          </a:bodyPr>
          <a:lstStyle/>
          <a:p>
            <a:r>
              <a:rPr lang="nl-NL" dirty="0"/>
              <a:t>Wat kan de gemeente doen?</a:t>
            </a:r>
            <a:endParaRPr lang="nl-NL" noProof="0" dirty="0"/>
          </a:p>
        </p:txBody>
      </p:sp>
      <p:pic>
        <p:nvPicPr>
          <p:cNvPr id="1026" name="Picture 2" descr=" Dimensies van de voedselomgeving, weergegeven als cirkel met 5 cirkels eraan vast. Hierin staan de dimenties: fysiek; sociaal-cultureel; economisch; informatie en digitaal; beleidsmatig">
            <a:extLst>
              <a:ext uri="{FF2B5EF4-FFF2-40B4-BE49-F238E27FC236}">
                <a16:creationId xmlns:a16="http://schemas.microsoft.com/office/drawing/2014/main" id="{D7D5DFAE-13FD-FAC6-8A69-EC51A171EA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4402" y="1515697"/>
            <a:ext cx="5312168" cy="4766303"/>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19E6306A-384D-675C-B788-89D4957617A7}"/>
              </a:ext>
            </a:extLst>
          </p:cNvPr>
          <p:cNvSpPr txBox="1"/>
          <p:nvPr/>
        </p:nvSpPr>
        <p:spPr>
          <a:xfrm>
            <a:off x="8110855" y="1262971"/>
            <a:ext cx="4007688" cy="317009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2000" noProof="0">
                <a:solidFill>
                  <a:srgbClr val="052F42"/>
                </a:solidFill>
                <a:latin typeface="+mn-lt"/>
              </a:rPr>
              <a:t>Realiseren gezond en duurzaam aanbod in </a:t>
            </a:r>
            <a:r>
              <a:rPr lang="nl-NL" sz="2000">
                <a:solidFill>
                  <a:srgbClr val="052F42"/>
                </a:solidFill>
              </a:rPr>
              <a:t>gemeentekantines</a:t>
            </a:r>
            <a:endParaRPr lang="nl-NL" sz="2000"/>
          </a:p>
          <a:p>
            <a:pPr marL="285750" indent="-285750">
              <a:buFont typeface="Arial" panose="020B0604020202020204" pitchFamily="34" charset="0"/>
              <a:buChar char="•"/>
            </a:pPr>
            <a:r>
              <a:rPr lang="nl-NL" sz="2000">
                <a:solidFill>
                  <a:srgbClr val="052F42"/>
                </a:solidFill>
              </a:rPr>
              <a:t>Realiseren gezond en duurzaam aanbod in sportverenigingen</a:t>
            </a:r>
            <a:r>
              <a:rPr lang="nl-NL" sz="2000" noProof="0">
                <a:solidFill>
                  <a:srgbClr val="052F42"/>
                </a:solidFill>
                <a:latin typeface="+mn-lt"/>
              </a:rPr>
              <a:t>, scholen, </a:t>
            </a:r>
            <a:r>
              <a:rPr lang="nl-NL" sz="2000">
                <a:solidFill>
                  <a:srgbClr val="052F42"/>
                </a:solidFill>
              </a:rPr>
              <a:t>buurthuizen</a:t>
            </a:r>
          </a:p>
          <a:p>
            <a:pPr marL="285750" indent="-285750">
              <a:buFont typeface="Arial" panose="020B0604020202020204" pitchFamily="34" charset="0"/>
              <a:buChar char="•"/>
            </a:pPr>
            <a:r>
              <a:rPr lang="nl-NL" sz="2000">
                <a:solidFill>
                  <a:srgbClr val="052F42"/>
                </a:solidFill>
              </a:rPr>
              <a:t>Zorgen voor meer watertappunten (zeker op plekken waar kinderen komen)</a:t>
            </a:r>
            <a:endParaRPr lang="nl-NL" sz="2000"/>
          </a:p>
        </p:txBody>
      </p:sp>
      <p:sp>
        <p:nvSpPr>
          <p:cNvPr id="4" name="Tekstvak 3">
            <a:extLst>
              <a:ext uri="{FF2B5EF4-FFF2-40B4-BE49-F238E27FC236}">
                <a16:creationId xmlns:a16="http://schemas.microsoft.com/office/drawing/2014/main" id="{1C5B5285-9FC4-0FF5-B084-35182720553A}"/>
              </a:ext>
            </a:extLst>
          </p:cNvPr>
          <p:cNvSpPr txBox="1"/>
          <p:nvPr/>
        </p:nvSpPr>
        <p:spPr>
          <a:xfrm>
            <a:off x="8110855" y="4650784"/>
            <a:ext cx="4007688" cy="163121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2000">
                <a:solidFill>
                  <a:srgbClr val="052F42"/>
                </a:solidFill>
              </a:rPr>
              <a:t>Verankeren gezonde voedselomgeving in beleid</a:t>
            </a:r>
            <a:endParaRPr lang="en-US" sz="2000"/>
          </a:p>
          <a:p>
            <a:pPr marL="285750" indent="-285750">
              <a:buFont typeface="Arial" panose="020B0604020202020204" pitchFamily="34" charset="0"/>
              <a:buChar char="•"/>
            </a:pPr>
            <a:r>
              <a:rPr lang="nl-NL" sz="2000">
                <a:solidFill>
                  <a:srgbClr val="052F42"/>
                </a:solidFill>
                <a:ea typeface="Roboto"/>
                <a:cs typeface="Roboto"/>
              </a:rPr>
              <a:t>Stellen van voorwaarden via inkoop, aanbesteding en subsidievoorwaarden</a:t>
            </a:r>
            <a:endParaRPr lang="nl-NL" sz="2000">
              <a:solidFill>
                <a:srgbClr val="052F42"/>
              </a:solidFill>
            </a:endParaRPr>
          </a:p>
        </p:txBody>
      </p:sp>
      <p:sp>
        <p:nvSpPr>
          <p:cNvPr id="5" name="Tekstvak 4">
            <a:extLst>
              <a:ext uri="{FF2B5EF4-FFF2-40B4-BE49-F238E27FC236}">
                <a16:creationId xmlns:a16="http://schemas.microsoft.com/office/drawing/2014/main" id="{F613BFCE-5EA3-8ED3-691C-5BD1B5996843}"/>
              </a:ext>
            </a:extLst>
          </p:cNvPr>
          <p:cNvSpPr txBox="1"/>
          <p:nvPr/>
        </p:nvSpPr>
        <p:spPr>
          <a:xfrm>
            <a:off x="537396" y="3889144"/>
            <a:ext cx="3383643" cy="224676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l-NL" sz="2000">
                <a:solidFill>
                  <a:srgbClr val="052F42"/>
                </a:solidFill>
                <a:ea typeface="Roboto"/>
                <a:cs typeface="Roboto"/>
              </a:rPr>
              <a:t>Weren reclame voor ongezond voedsel (gericht op kinderen)</a:t>
            </a:r>
          </a:p>
          <a:p>
            <a:pPr marL="285750" indent="-285750">
              <a:buFont typeface="Arial" panose="020B0604020202020204" pitchFamily="34" charset="0"/>
              <a:buChar char="•"/>
            </a:pPr>
            <a:r>
              <a:rPr lang="nl-NL" sz="2000">
                <a:solidFill>
                  <a:srgbClr val="052F42"/>
                </a:solidFill>
              </a:rPr>
              <a:t>Implementeren voedseldrukmonitor om gezondheid van wijken/straten te meten</a:t>
            </a:r>
            <a:endParaRPr lang="nl-NL" sz="2000"/>
          </a:p>
        </p:txBody>
      </p:sp>
      <p:sp>
        <p:nvSpPr>
          <p:cNvPr id="6" name="Tekstvak 5">
            <a:extLst>
              <a:ext uri="{FF2B5EF4-FFF2-40B4-BE49-F238E27FC236}">
                <a16:creationId xmlns:a16="http://schemas.microsoft.com/office/drawing/2014/main" id="{054BEB0D-A33F-5D8E-FE78-9D0C71A8FB93}"/>
              </a:ext>
            </a:extLst>
          </p:cNvPr>
          <p:cNvSpPr txBox="1"/>
          <p:nvPr/>
        </p:nvSpPr>
        <p:spPr>
          <a:xfrm>
            <a:off x="537396" y="1297983"/>
            <a:ext cx="3495675" cy="1938992"/>
          </a:xfrm>
          <a:prstGeom prst="rect">
            <a:avLst/>
          </a:prstGeom>
          <a:noFill/>
        </p:spPr>
        <p:txBody>
          <a:bodyPr wrap="square" rtlCol="0">
            <a:spAutoFit/>
          </a:bodyPr>
          <a:lstStyle/>
          <a:p>
            <a:pPr marL="285750" indent="-285750">
              <a:buFont typeface="Arial" panose="020B0604020202020204" pitchFamily="34" charset="0"/>
              <a:buChar char="•"/>
            </a:pPr>
            <a:r>
              <a:rPr lang="nl-NL" sz="2000" noProof="0">
                <a:solidFill>
                  <a:srgbClr val="052F42"/>
                </a:solidFill>
                <a:latin typeface="+mn-lt"/>
              </a:rPr>
              <a:t>Faciliteren sociale en gezonde/duurzame initiatieven zoals supermarkten en buurtmoestuinen in kwetsbare wijken</a:t>
            </a:r>
          </a:p>
        </p:txBody>
      </p:sp>
    </p:spTree>
    <p:extLst>
      <p:ext uri="{BB962C8B-B14F-4D97-AF65-F5344CB8AC3E}">
        <p14:creationId xmlns:p14="http://schemas.microsoft.com/office/powerpoint/2010/main" val="3922430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AD40F3-2F2F-4867-E796-0C761924A79B}"/>
              </a:ext>
            </a:extLst>
          </p:cNvPr>
          <p:cNvSpPr>
            <a:spLocks noGrp="1"/>
          </p:cNvSpPr>
          <p:nvPr>
            <p:ph type="title"/>
          </p:nvPr>
        </p:nvSpPr>
        <p:spPr/>
        <p:txBody>
          <a:bodyPr/>
          <a:lstStyle/>
          <a:p>
            <a:r>
              <a:rPr lang="nl-NL" dirty="0"/>
              <a:t>Wie kan daarbij helpen?</a:t>
            </a:r>
          </a:p>
        </p:txBody>
      </p:sp>
      <p:sp>
        <p:nvSpPr>
          <p:cNvPr id="3" name="Tijdelijke aanduiding voor inhoud 2">
            <a:extLst>
              <a:ext uri="{FF2B5EF4-FFF2-40B4-BE49-F238E27FC236}">
                <a16:creationId xmlns:a16="http://schemas.microsoft.com/office/drawing/2014/main" id="{2F22E130-6344-BF67-D492-2E891C4B9F76}"/>
              </a:ext>
            </a:extLst>
          </p:cNvPr>
          <p:cNvSpPr>
            <a:spLocks noGrp="1"/>
          </p:cNvSpPr>
          <p:nvPr>
            <p:ph idx="10"/>
          </p:nvPr>
        </p:nvSpPr>
        <p:spPr/>
        <p:txBody>
          <a:bodyPr/>
          <a:lstStyle/>
          <a:p>
            <a:pPr marL="0" indent="0">
              <a:buNone/>
            </a:pPr>
            <a:r>
              <a:rPr lang="nl-NL" sz="2000" b="1" dirty="0"/>
              <a:t>Partijen: </a:t>
            </a:r>
          </a:p>
          <a:p>
            <a:pPr marL="342900" indent="-342900">
              <a:buFont typeface="Arial" panose="020B0604020202020204" pitchFamily="34" charset="0"/>
              <a:buChar char="•"/>
            </a:pPr>
            <a:r>
              <a:rPr lang="nl-NL" sz="2000" dirty="0"/>
              <a:t>GGD</a:t>
            </a:r>
          </a:p>
          <a:p>
            <a:pPr marL="342900" indent="-342900">
              <a:buFont typeface="Arial" panose="020B0604020202020204" pitchFamily="34" charset="0"/>
              <a:buChar char="•"/>
            </a:pPr>
            <a:r>
              <a:rPr lang="nl-NL" sz="2000" dirty="0"/>
              <a:t>RIVM </a:t>
            </a:r>
          </a:p>
          <a:p>
            <a:pPr marL="342900" indent="-342900">
              <a:buFont typeface="Arial" panose="020B0604020202020204" pitchFamily="34" charset="0"/>
              <a:buChar char="•"/>
            </a:pPr>
            <a:r>
              <a:rPr lang="nl-NL" sz="2000" dirty="0"/>
              <a:t>City Deal: zoek een City Deal gemeente uit jouw regio en sluit aan op hun aanpak!</a:t>
            </a:r>
          </a:p>
          <a:p>
            <a:pPr marL="342900" indent="-342900">
              <a:buFont typeface="Arial" panose="020B0604020202020204" pitchFamily="34" charset="0"/>
              <a:buChar char="•"/>
            </a:pPr>
            <a:r>
              <a:rPr lang="nl-NL" sz="2000" dirty="0"/>
              <a:t>Voedingscentrum</a:t>
            </a:r>
          </a:p>
          <a:p>
            <a:pPr marL="342900" indent="-342900">
              <a:buFont typeface="Arial" panose="020B0604020202020204" pitchFamily="34" charset="0"/>
              <a:buChar char="•"/>
            </a:pPr>
            <a:r>
              <a:rPr lang="nl-NL" sz="2000" dirty="0"/>
              <a:t>JOGG</a:t>
            </a:r>
          </a:p>
        </p:txBody>
      </p:sp>
      <p:pic>
        <p:nvPicPr>
          <p:cNvPr id="5" name="Afbeelding 4" descr="Gezondheidsonderzoek COVID-19 | RIVM">
            <a:extLst>
              <a:ext uri="{FF2B5EF4-FFF2-40B4-BE49-F238E27FC236}">
                <a16:creationId xmlns:a16="http://schemas.microsoft.com/office/drawing/2014/main" id="{E037146E-CD26-08A8-1F8D-6B6EF605F682}"/>
              </a:ext>
            </a:extLst>
          </p:cNvPr>
          <p:cNvPicPr>
            <a:picLocks noChangeAspect="1"/>
          </p:cNvPicPr>
          <p:nvPr/>
        </p:nvPicPr>
        <p:blipFill>
          <a:blip r:embed="rId3"/>
          <a:stretch>
            <a:fillRect/>
          </a:stretch>
        </p:blipFill>
        <p:spPr>
          <a:xfrm>
            <a:off x="4836000" y="3855254"/>
            <a:ext cx="2520000" cy="1073353"/>
          </a:xfrm>
          <a:prstGeom prst="rect">
            <a:avLst/>
          </a:prstGeom>
        </p:spPr>
      </p:pic>
      <p:pic>
        <p:nvPicPr>
          <p:cNvPr id="6" name="Afbeelding 5" descr="Openbare Ruimte - Agendastad">
            <a:extLst>
              <a:ext uri="{FF2B5EF4-FFF2-40B4-BE49-F238E27FC236}">
                <a16:creationId xmlns:a16="http://schemas.microsoft.com/office/drawing/2014/main" id="{1ED3065C-E37A-0D06-C6DE-19F290A66E4C}"/>
              </a:ext>
            </a:extLst>
          </p:cNvPr>
          <p:cNvPicPr>
            <a:picLocks noChangeAspect="1"/>
          </p:cNvPicPr>
          <p:nvPr/>
        </p:nvPicPr>
        <p:blipFill>
          <a:blip r:embed="rId4"/>
          <a:stretch>
            <a:fillRect/>
          </a:stretch>
        </p:blipFill>
        <p:spPr>
          <a:xfrm>
            <a:off x="8000648" y="4038813"/>
            <a:ext cx="2520000" cy="802060"/>
          </a:xfrm>
          <a:prstGeom prst="rect">
            <a:avLst/>
          </a:prstGeom>
        </p:spPr>
      </p:pic>
      <p:pic>
        <p:nvPicPr>
          <p:cNvPr id="7" name="Afbeelding 6" descr="Moedermelk bewaren en opwarmen na kolven - Kenniscentrum Kraamzorg">
            <a:extLst>
              <a:ext uri="{FF2B5EF4-FFF2-40B4-BE49-F238E27FC236}">
                <a16:creationId xmlns:a16="http://schemas.microsoft.com/office/drawing/2014/main" id="{F654D265-E61D-E108-4545-73B93767B7C1}"/>
              </a:ext>
            </a:extLst>
          </p:cNvPr>
          <p:cNvPicPr>
            <a:picLocks noChangeAspect="1"/>
          </p:cNvPicPr>
          <p:nvPr/>
        </p:nvPicPr>
        <p:blipFill>
          <a:blip r:embed="rId5"/>
          <a:stretch>
            <a:fillRect/>
          </a:stretch>
        </p:blipFill>
        <p:spPr>
          <a:xfrm>
            <a:off x="2779312" y="4364928"/>
            <a:ext cx="2520000" cy="2523932"/>
          </a:xfrm>
          <a:prstGeom prst="rect">
            <a:avLst/>
          </a:prstGeom>
        </p:spPr>
      </p:pic>
      <p:pic>
        <p:nvPicPr>
          <p:cNvPr id="8" name="Afbeelding 7" descr="JOGG - gezonde jeugd, gezonde toekomst - West-Friesland">
            <a:extLst>
              <a:ext uri="{FF2B5EF4-FFF2-40B4-BE49-F238E27FC236}">
                <a16:creationId xmlns:a16="http://schemas.microsoft.com/office/drawing/2014/main" id="{AC51C93E-9545-FF6A-41FE-748123381FA9}"/>
              </a:ext>
            </a:extLst>
          </p:cNvPr>
          <p:cNvPicPr>
            <a:picLocks noChangeAspect="1"/>
          </p:cNvPicPr>
          <p:nvPr/>
        </p:nvPicPr>
        <p:blipFill>
          <a:blip r:embed="rId6"/>
          <a:stretch>
            <a:fillRect/>
          </a:stretch>
        </p:blipFill>
        <p:spPr>
          <a:xfrm>
            <a:off x="6333584" y="5191308"/>
            <a:ext cx="2520000" cy="871172"/>
          </a:xfrm>
          <a:prstGeom prst="rect">
            <a:avLst/>
          </a:prstGeom>
        </p:spPr>
      </p:pic>
      <p:sp>
        <p:nvSpPr>
          <p:cNvPr id="9" name="Tekstvak 8">
            <a:extLst>
              <a:ext uri="{FF2B5EF4-FFF2-40B4-BE49-F238E27FC236}">
                <a16:creationId xmlns:a16="http://schemas.microsoft.com/office/drawing/2014/main" id="{9BA494F7-03B6-6A99-5E08-5552A8C9B456}"/>
              </a:ext>
            </a:extLst>
          </p:cNvPr>
          <p:cNvSpPr txBox="1"/>
          <p:nvPr/>
        </p:nvSpPr>
        <p:spPr>
          <a:xfrm>
            <a:off x="1671352" y="4299044"/>
            <a:ext cx="2520000" cy="369332"/>
          </a:xfrm>
          <a:prstGeom prst="rect">
            <a:avLst/>
          </a:prstGeom>
          <a:noFill/>
        </p:spPr>
        <p:txBody>
          <a:bodyPr wrap="square" rtlCol="0">
            <a:spAutoFit/>
          </a:bodyPr>
          <a:lstStyle/>
          <a:p>
            <a:r>
              <a:rPr lang="nl-NL" dirty="0">
                <a:solidFill>
                  <a:srgbClr val="052F42"/>
                </a:solidFill>
              </a:rPr>
              <a:t>[GGD logo]</a:t>
            </a:r>
            <a:endParaRPr lang="nl-NL" sz="1800" dirty="0">
              <a:solidFill>
                <a:srgbClr val="052F42"/>
              </a:solidFill>
              <a:latin typeface="+mn-lt"/>
            </a:endParaRPr>
          </a:p>
        </p:txBody>
      </p:sp>
    </p:spTree>
    <p:extLst>
      <p:ext uri="{BB962C8B-B14F-4D97-AF65-F5344CB8AC3E}">
        <p14:creationId xmlns:p14="http://schemas.microsoft.com/office/powerpoint/2010/main" val="238216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7B38581-D7DA-3DF7-A3F7-226A4D0B2F47}"/>
              </a:ext>
            </a:extLst>
          </p:cNvPr>
          <p:cNvSpPr>
            <a:spLocks noGrp="1"/>
          </p:cNvSpPr>
          <p:nvPr>
            <p:ph type="title"/>
          </p:nvPr>
        </p:nvSpPr>
        <p:spPr/>
        <p:txBody>
          <a:bodyPr/>
          <a:lstStyle/>
          <a:p>
            <a:r>
              <a:rPr lang="nl-NL"/>
              <a:t>Quote </a:t>
            </a:r>
          </a:p>
        </p:txBody>
      </p:sp>
      <p:sp>
        <p:nvSpPr>
          <p:cNvPr id="5" name="Tekstvak 4">
            <a:extLst>
              <a:ext uri="{FF2B5EF4-FFF2-40B4-BE49-F238E27FC236}">
                <a16:creationId xmlns:a16="http://schemas.microsoft.com/office/drawing/2014/main" id="{8BD4E72C-6D4A-51CA-A75F-B848865D0717}"/>
              </a:ext>
            </a:extLst>
          </p:cNvPr>
          <p:cNvSpPr txBox="1"/>
          <p:nvPr/>
        </p:nvSpPr>
        <p:spPr>
          <a:xfrm>
            <a:off x="719403" y="1222189"/>
            <a:ext cx="5890947" cy="5016758"/>
          </a:xfrm>
          <a:prstGeom prst="rect">
            <a:avLst/>
          </a:prstGeom>
          <a:noFill/>
        </p:spPr>
        <p:txBody>
          <a:bodyPr wrap="square" lIns="91440" tIns="45720" rIns="91440" bIns="45720" rtlCol="0" anchor="t">
            <a:spAutoFit/>
          </a:bodyPr>
          <a:lstStyle/>
          <a:p>
            <a:r>
              <a:rPr lang="nl-NL" sz="2000" i="1"/>
              <a:t>"Je bepaalt natuurlijk zelf hoe je leeft, en wat je eet en drinkt. Daar moet de overheid zich niet mee bemoeien. Maar we zien ook dat het soms wel héél lastig wordt gemaakt om gezond te kiezen. Ga maar eens met je kinderen naar de dierentuin of een pretpark– snacks genoeg, maar een appel of gezond broodje zijn vaak nergens te vinden. Daar moeten we verandering in brengen. Niet door mee te kijken in mensen hun boodschappenmandje, maar door ervoor te zorgen dat gezonde keuzes makkelijker en vanzelfsprekender worden.”</a:t>
            </a:r>
            <a:endParaRPr lang="en-US" sz="2000"/>
          </a:p>
          <a:p>
            <a:endParaRPr lang="nl-NL" sz="2000" i="1">
              <a:solidFill>
                <a:srgbClr val="052F42"/>
              </a:solidFill>
              <a:ea typeface="Roboto"/>
              <a:cs typeface="Roboto"/>
            </a:endParaRPr>
          </a:p>
          <a:p>
            <a:br>
              <a:rPr lang="nl-NL" sz="2000">
                <a:solidFill>
                  <a:srgbClr val="052F42"/>
                </a:solidFill>
                <a:ea typeface="+mn-lt"/>
                <a:cs typeface="+mn-lt"/>
              </a:rPr>
            </a:br>
            <a:r>
              <a:rPr lang="nl-NL" sz="1600">
                <a:solidFill>
                  <a:srgbClr val="052F42"/>
                </a:solidFill>
                <a:ea typeface="+mn-lt"/>
                <a:cs typeface="+mn-lt"/>
              </a:rPr>
              <a:t>Vincent Karremans</a:t>
            </a:r>
          </a:p>
          <a:p>
            <a:r>
              <a:rPr lang="nl-NL" sz="1600">
                <a:solidFill>
                  <a:srgbClr val="052F42"/>
                </a:solidFill>
                <a:ea typeface="+mn-lt"/>
                <a:cs typeface="+mn-lt"/>
              </a:rPr>
              <a:t>Staatssecretaris Jeugd, Preventie en Sport</a:t>
            </a:r>
          </a:p>
          <a:p>
            <a:r>
              <a:rPr lang="nl-NL" sz="1600">
                <a:solidFill>
                  <a:srgbClr val="052F42"/>
                </a:solidFill>
                <a:ea typeface="+mn-lt"/>
                <a:cs typeface="+mn-lt"/>
              </a:rPr>
              <a:t>13 juni 2025</a:t>
            </a:r>
          </a:p>
        </p:txBody>
      </p:sp>
      <p:pic>
        <p:nvPicPr>
          <p:cNvPr id="6" name="Afbeelding 5">
            <a:extLst>
              <a:ext uri="{FF2B5EF4-FFF2-40B4-BE49-F238E27FC236}">
                <a16:creationId xmlns:a16="http://schemas.microsoft.com/office/drawing/2014/main" id="{DFCDA62E-39F4-1389-4D9C-55E72E40BA67}"/>
              </a:ext>
            </a:extLst>
          </p:cNvPr>
          <p:cNvPicPr>
            <a:picLocks noChangeAspect="1"/>
          </p:cNvPicPr>
          <p:nvPr/>
        </p:nvPicPr>
        <p:blipFill>
          <a:blip r:embed="rId3"/>
          <a:srcRect l="5401" r="33262"/>
          <a:stretch>
            <a:fillRect/>
          </a:stretch>
        </p:blipFill>
        <p:spPr>
          <a:xfrm>
            <a:off x="7003842" y="1222189"/>
            <a:ext cx="4468755" cy="4854756"/>
          </a:xfrm>
          <a:prstGeom prst="rect">
            <a:avLst/>
          </a:prstGeom>
        </p:spPr>
      </p:pic>
    </p:spTree>
    <p:extLst>
      <p:ext uri="{BB962C8B-B14F-4D97-AF65-F5344CB8AC3E}">
        <p14:creationId xmlns:p14="http://schemas.microsoft.com/office/powerpoint/2010/main" val="3654442459"/>
      </p:ext>
    </p:extLst>
  </p:cSld>
  <p:clrMapOvr>
    <a:masterClrMapping/>
  </p:clrMapOvr>
</p:sld>
</file>

<file path=ppt/theme/theme1.xml><?xml version="1.0" encoding="utf-8"?>
<a:theme xmlns:a="http://schemas.openxmlformats.org/drawingml/2006/main" name="Gezond Gooi">
  <a:themeElements>
    <a:clrScheme name="Gezond Gooi">
      <a:dk1>
        <a:sysClr val="windowText" lastClr="000000"/>
      </a:dk1>
      <a:lt1>
        <a:sysClr val="window" lastClr="FFFFFF"/>
      </a:lt1>
      <a:dk2>
        <a:srgbClr val="004C71"/>
      </a:dk2>
      <a:lt2>
        <a:srgbClr val="FFFFFF"/>
      </a:lt2>
      <a:accent1>
        <a:srgbClr val="B5DDDC"/>
      </a:accent1>
      <a:accent2>
        <a:srgbClr val="FBBA00"/>
      </a:accent2>
      <a:accent3>
        <a:srgbClr val="6B275D"/>
      </a:accent3>
      <a:accent4>
        <a:srgbClr val="007EAA"/>
      </a:accent4>
      <a:accent5>
        <a:srgbClr val="E6233A"/>
      </a:accent5>
      <a:accent6>
        <a:srgbClr val="DEEFEF"/>
      </a:accent6>
      <a:hlink>
        <a:srgbClr val="004C71"/>
      </a:hlink>
      <a:folHlink>
        <a:srgbClr val="004C71"/>
      </a:folHlink>
    </a:clrScheme>
    <a:fontScheme name="Gezond Gooi">
      <a:majorFont>
        <a:latin typeface="Outfit SemiBold"/>
        <a:ea typeface=""/>
        <a:cs typeface=""/>
      </a:majorFont>
      <a:minorFont>
        <a:latin typeface="Outfit"/>
        <a:ea typeface=""/>
        <a:cs typeface=""/>
      </a:minorFont>
    </a:fontScheme>
    <a:fmtScheme name="Subtiel effen">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72000" rIns="72000" bIns="72000" rtlCol="0" anchor="ctr"/>
      <a:lstStyle>
        <a:defPPr algn="ctr">
          <a:defRPr sz="1500" smtClean="0">
            <a:solidFill>
              <a:schemeClr val="tx2"/>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500" smtClean="0">
            <a:solidFill>
              <a:schemeClr val="tx2"/>
            </a:solidFill>
          </a:defRPr>
        </a:defPPr>
      </a:lstStyle>
    </a:txDef>
  </a:objectDefaults>
  <a:extraClrSchemeLst/>
  <a:extLst>
    <a:ext uri="{05A4C25C-085E-4340-85A3-A5531E510DB2}">
      <thm15:themeFamily xmlns:thm15="http://schemas.microsoft.com/office/thememl/2012/main" name="Gezond Gooi template.potx" id="{E768E159-62FE-43EE-9B05-6CD9C185F0A0}" vid="{5BB84545-85E3-4134-A3F6-0C972EF11FFB}"/>
    </a:ext>
  </a:extLst>
</a:theme>
</file>

<file path=ppt/theme/theme2.xml><?xml version="1.0" encoding="utf-8"?>
<a:theme xmlns:a="http://schemas.openxmlformats.org/drawingml/2006/main" name="&lt;ggd&gt;">
  <a:themeElements>
    <a:clrScheme name="REGIO GV BASIS">
      <a:dk1>
        <a:srgbClr val="052F42"/>
      </a:dk1>
      <a:lt1>
        <a:srgbClr val="FFFFFF"/>
      </a:lt1>
      <a:dk2>
        <a:srgbClr val="052F42"/>
      </a:dk2>
      <a:lt2>
        <a:srgbClr val="F2F2F2"/>
      </a:lt2>
      <a:accent1>
        <a:srgbClr val="0082C2"/>
      </a:accent1>
      <a:accent2>
        <a:srgbClr val="D1F0FF"/>
      </a:accent2>
      <a:accent3>
        <a:srgbClr val="FFFFFF"/>
      </a:accent3>
      <a:accent4>
        <a:srgbClr val="052F42"/>
      </a:accent4>
      <a:accent5>
        <a:srgbClr val="D1F0FF"/>
      </a:accent5>
      <a:accent6>
        <a:srgbClr val="0082C2"/>
      </a:accent6>
      <a:hlink>
        <a:srgbClr val="0082C2"/>
      </a:hlink>
      <a:folHlink>
        <a:srgbClr val="41C0FF"/>
      </a:folHlink>
    </a:clrScheme>
    <a:fontScheme name="Nieuwe huisstijl">
      <a:majorFont>
        <a:latin typeface="Roboto Slab"/>
        <a:ea typeface=""/>
        <a:cs typeface=""/>
      </a:majorFont>
      <a:minorFont>
        <a:latin typeface="Roboto"/>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800" dirty="0" smtClean="0">
            <a:solidFill>
              <a:srgbClr val="052F42"/>
            </a:solidFill>
            <a:latin typeface="+mn-lt"/>
          </a:defRPr>
        </a:defPPr>
      </a:lstStyle>
    </a:txDef>
  </a:objectDefaults>
  <a:extraClrSchemeLst>
    <a:extraClrScheme>
      <a:clrScheme name="gg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g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g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g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g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g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g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g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g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g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g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g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Gemeente Amsterdam">
  <a:themeElements>
    <a:clrScheme name="Kleurenschema Gemeente Amsterdam">
      <a:dk1>
        <a:srgbClr val="000000"/>
      </a:dk1>
      <a:lt1>
        <a:srgbClr val="FFFFFF"/>
      </a:lt1>
      <a:dk2>
        <a:srgbClr val="000000"/>
      </a:dk2>
      <a:lt2>
        <a:srgbClr val="BEBEBE"/>
      </a:lt2>
      <a:accent1>
        <a:srgbClr val="FF0000"/>
      </a:accent1>
      <a:accent2>
        <a:srgbClr val="FF9100"/>
      </a:accent2>
      <a:accent3>
        <a:srgbClr val="FFE600"/>
      </a:accent3>
      <a:accent4>
        <a:srgbClr val="00A0E6"/>
      </a:accent4>
      <a:accent5>
        <a:srgbClr val="00A03C"/>
      </a:accent5>
      <a:accent6>
        <a:srgbClr val="E60082"/>
      </a:accent6>
      <a:hlink>
        <a:srgbClr val="000000"/>
      </a:hlink>
      <a:folHlink>
        <a:srgbClr val="000000"/>
      </a:folHlink>
    </a:clrScheme>
    <a:fontScheme name="Lettertype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spAutoFit/>
      </a:bodyPr>
      <a:lstStyle>
        <a:defPPr>
          <a:defRPr/>
        </a:defPPr>
      </a:lstStyle>
    </a:txDef>
  </a:objectDefaults>
  <a:extraClrSchemeLst/>
</a:theme>
</file>

<file path=ppt/theme/theme4.xml><?xml version="1.0" encoding="utf-8"?>
<a:theme xmlns:a="http://schemas.openxmlformats.org/drawingml/2006/main" name="Kantoorthema">
  <a:themeElements>
    <a:clrScheme name="Gezond Gooi">
      <a:dk1>
        <a:sysClr val="windowText" lastClr="000000"/>
      </a:dk1>
      <a:lt1>
        <a:sysClr val="window" lastClr="FFFFFF"/>
      </a:lt1>
      <a:dk2>
        <a:srgbClr val="004C71"/>
      </a:dk2>
      <a:lt2>
        <a:srgbClr val="FFFFFF"/>
      </a:lt2>
      <a:accent1>
        <a:srgbClr val="B5DDDC"/>
      </a:accent1>
      <a:accent2>
        <a:srgbClr val="FBBA00"/>
      </a:accent2>
      <a:accent3>
        <a:srgbClr val="6B275D"/>
      </a:accent3>
      <a:accent4>
        <a:srgbClr val="007EAA"/>
      </a:accent4>
      <a:accent5>
        <a:srgbClr val="E6233A"/>
      </a:accent5>
      <a:accent6>
        <a:srgbClr val="DEEFEF"/>
      </a:accent6>
      <a:hlink>
        <a:srgbClr val="004C71"/>
      </a:hlink>
      <a:folHlink>
        <a:srgbClr val="004C71"/>
      </a:folHlink>
    </a:clrScheme>
    <a:fontScheme name="Gezond Gooi">
      <a:majorFont>
        <a:latin typeface="Outfit SemiBold"/>
        <a:ea typeface=""/>
        <a:cs typeface=""/>
      </a:majorFont>
      <a:minorFont>
        <a:latin typeface="Outfit"/>
        <a:ea typeface=""/>
        <a:cs typeface=""/>
      </a:minorFont>
    </a:fontScheme>
    <a:fmtScheme name="Subtiel effen">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Gezond Gooi">
      <a:dk1>
        <a:sysClr val="windowText" lastClr="000000"/>
      </a:dk1>
      <a:lt1>
        <a:sysClr val="window" lastClr="FFFFFF"/>
      </a:lt1>
      <a:dk2>
        <a:srgbClr val="004C71"/>
      </a:dk2>
      <a:lt2>
        <a:srgbClr val="FFFFFF"/>
      </a:lt2>
      <a:accent1>
        <a:srgbClr val="B5DDDC"/>
      </a:accent1>
      <a:accent2>
        <a:srgbClr val="FBBA00"/>
      </a:accent2>
      <a:accent3>
        <a:srgbClr val="6B275D"/>
      </a:accent3>
      <a:accent4>
        <a:srgbClr val="007EAA"/>
      </a:accent4>
      <a:accent5>
        <a:srgbClr val="E6233A"/>
      </a:accent5>
      <a:accent6>
        <a:srgbClr val="DEEFEF"/>
      </a:accent6>
      <a:hlink>
        <a:srgbClr val="004C71"/>
      </a:hlink>
      <a:folHlink>
        <a:srgbClr val="004C71"/>
      </a:folHlink>
    </a:clrScheme>
    <a:fontScheme name="Gezond Gooi">
      <a:majorFont>
        <a:latin typeface="Outfit SemiBold"/>
        <a:ea typeface=""/>
        <a:cs typeface=""/>
      </a:majorFont>
      <a:minorFont>
        <a:latin typeface="Outfit"/>
        <a:ea typeface=""/>
        <a:cs typeface=""/>
      </a:minorFont>
    </a:fontScheme>
    <a:fmtScheme name="Subtiel effen">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0365D821232A2449425DD39BE9FAFAB" ma:contentTypeVersion="7" ma:contentTypeDescription="Een nieuw document maken." ma:contentTypeScope="" ma:versionID="bb249256225be59517e6e03c2fb54181">
  <xsd:schema xmlns:xsd="http://www.w3.org/2001/XMLSchema" xmlns:xs="http://www.w3.org/2001/XMLSchema" xmlns:p="http://schemas.microsoft.com/office/2006/metadata/properties" xmlns:ns2="6311b2bc-44c7-4c54-b929-9edb515c6c05" targetNamespace="http://schemas.microsoft.com/office/2006/metadata/properties" ma:root="true" ma:fieldsID="ef61ff2e0014e213d72536cbd1a8627c" ns2:_="">
    <xsd:import namespace="6311b2bc-44c7-4c54-b929-9edb515c6c0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11b2bc-44c7-4c54-b929-9edb515c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7F5F22-B1F5-49BF-B5A0-3B558F33205F}">
  <ds:schemaRefs>
    <ds:schemaRef ds:uri="http://schemas.microsoft.com/sharepoint/v3/contenttype/forms"/>
  </ds:schemaRefs>
</ds:datastoreItem>
</file>

<file path=customXml/itemProps2.xml><?xml version="1.0" encoding="utf-8"?>
<ds:datastoreItem xmlns:ds="http://schemas.openxmlformats.org/officeDocument/2006/customXml" ds:itemID="{878B2938-F89A-4EDF-8FBD-FA7382E8AD57}"/>
</file>

<file path=customXml/itemProps3.xml><?xml version="1.0" encoding="utf-8"?>
<ds:datastoreItem xmlns:ds="http://schemas.openxmlformats.org/officeDocument/2006/customXml" ds:itemID="{679BF3F0-030C-4F2B-8379-70685A744282}">
  <ds:schemaRefs>
    <ds:schemaRef ds:uri="http://www.w3.org/XML/1998/namespace"/>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6311b2bc-44c7-4c54-b929-9edb515c6c05"/>
    <ds:schemaRef ds:uri="http://purl.org/dc/dcmitype/"/>
  </ds:schemaRefs>
</ds:datastoreItem>
</file>

<file path=docMetadata/LabelInfo.xml><?xml version="1.0" encoding="utf-8"?>
<clbl:labelList xmlns:clbl="http://schemas.microsoft.com/office/2020/mipLabelMetadata">
  <clbl:label id="{3d4f9081-0beb-452f-a8cf-7203e3681edc}" enabled="0" method="" siteId="{3d4f9081-0beb-452f-a8cf-7203e3681edc}" removed="1"/>
</clbl:labelList>
</file>

<file path=docProps/app.xml><?xml version="1.0" encoding="utf-8"?>
<Properties xmlns="http://schemas.openxmlformats.org/officeDocument/2006/extended-properties" xmlns:vt="http://schemas.openxmlformats.org/officeDocument/2006/docPropsVTypes">
  <Template>Gezond Gooi</Template>
  <TotalTime>0</TotalTime>
  <Words>818</Words>
  <Application>Microsoft Office PowerPoint</Application>
  <PresentationFormat>Breedbeeld</PresentationFormat>
  <Paragraphs>107</Paragraphs>
  <Slides>10</Slides>
  <Notes>10</Notes>
  <HiddenSlides>0</HiddenSlides>
  <MMClips>0</MMClips>
  <ScaleCrop>false</ScaleCrop>
  <HeadingPairs>
    <vt:vector size="6" baseType="variant">
      <vt:variant>
        <vt:lpstr>Gebruikte lettertypen</vt:lpstr>
      </vt:variant>
      <vt:variant>
        <vt:i4>11</vt:i4>
      </vt:variant>
      <vt:variant>
        <vt:lpstr>Thema</vt:lpstr>
      </vt:variant>
      <vt:variant>
        <vt:i4>3</vt:i4>
      </vt:variant>
      <vt:variant>
        <vt:lpstr>Diatitels</vt:lpstr>
      </vt:variant>
      <vt:variant>
        <vt:i4>10</vt:i4>
      </vt:variant>
    </vt:vector>
  </HeadingPairs>
  <TitlesOfParts>
    <vt:vector size="24" baseType="lpstr">
      <vt:lpstr>Arial</vt:lpstr>
      <vt:lpstr>Calibri</vt:lpstr>
      <vt:lpstr>Corbel</vt:lpstr>
      <vt:lpstr>Courier New</vt:lpstr>
      <vt:lpstr>Outfit</vt:lpstr>
      <vt:lpstr>Outfit SemiBold</vt:lpstr>
      <vt:lpstr>Roboto</vt:lpstr>
      <vt:lpstr>Roboto Slab</vt:lpstr>
      <vt:lpstr>Segoe UI</vt:lpstr>
      <vt:lpstr>Trebuchet MS</vt:lpstr>
      <vt:lpstr>Wingdings</vt:lpstr>
      <vt:lpstr>Gezond Gooi</vt:lpstr>
      <vt:lpstr>&lt;ggd&gt;</vt:lpstr>
      <vt:lpstr>Gemeente Amsterdam</vt:lpstr>
      <vt:lpstr>Aan de slag met de Voedselomgeving in [gemeente]   </vt:lpstr>
      <vt:lpstr>Overgewicht ook in [gemeente] groot probleem..</vt:lpstr>
      <vt:lpstr>Wat zijn de oorzaken van overgewicht/obesitas? </vt:lpstr>
      <vt:lpstr>Veranderende voedselomgeving in [gemeente]</vt:lpstr>
      <vt:lpstr>Het overlopende bad: een metafoor voor overgewicht</vt:lpstr>
      <vt:lpstr>Ambitie GGD [naam]: gezonde keuze makkelijker maken</vt:lpstr>
      <vt:lpstr>Samen aan de slag : landelijk én lokaal</vt:lpstr>
      <vt:lpstr>Wat kan de gemeente doen?</vt:lpstr>
      <vt:lpstr>Wie kan daarbij helpen?</vt:lpstr>
      <vt:lpstr>Quote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Saskia van de Meeberg</dc:creator>
  <cp:lastModifiedBy>Doris Florenza</cp:lastModifiedBy>
  <cp:revision>1</cp:revision>
  <cp:lastPrinted>2025-10-06T06:58:14Z</cp:lastPrinted>
  <dcterms:created xsi:type="dcterms:W3CDTF">2023-11-29T09:43:02Z</dcterms:created>
  <dcterms:modified xsi:type="dcterms:W3CDTF">2026-07-27T14:29:33Z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0x010100E0365D821232A2449425DD39BE9FAFAB</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